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14"/>
  </p:notesMasterIdLst>
  <p:handoutMasterIdLst>
    <p:handoutMasterId r:id="rId15"/>
  </p:handoutMasterIdLst>
  <p:sldIdLst>
    <p:sldId id="287" r:id="rId5"/>
    <p:sldId id="288" r:id="rId6"/>
    <p:sldId id="261" r:id="rId7"/>
    <p:sldId id="293" r:id="rId8"/>
    <p:sldId id="292" r:id="rId9"/>
    <p:sldId id="299" r:id="rId10"/>
    <p:sldId id="295" r:id="rId11"/>
    <p:sldId id="296" r:id="rId12"/>
    <p:sldId id="298" r:id="rId1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6600"/>
    <a:srgbClr val="F58641"/>
    <a:srgbClr val="3F5779"/>
    <a:srgbClr val="59C5EC"/>
    <a:srgbClr val="E8EFF3"/>
    <a:srgbClr val="5A82A0"/>
    <a:srgbClr val="7B6984"/>
    <a:srgbClr val="6D3B4F"/>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315" autoAdjust="0"/>
  </p:normalViewPr>
  <p:slideViewPr>
    <p:cSldViewPr snapToGrid="0" showGuides="1">
      <p:cViewPr varScale="1">
        <p:scale>
          <a:sx n="86" d="100"/>
          <a:sy n="86" d="100"/>
        </p:scale>
        <p:origin x="562" y="4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5" d="100"/>
          <a:sy n="65" d="100"/>
        </p:scale>
        <p:origin x="2299"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1E0C90-1D4B-4894-A52F-6A61A87821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FC6E43D-3065-44B8-88CF-754AF46FCB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846A32-BF80-4EEB-9349-9686B10A492B}" type="datetimeFigureOut">
              <a:rPr lang="en-US" smtClean="0"/>
              <a:t>12/21/2019</a:t>
            </a:fld>
            <a:endParaRPr lang="en-US" dirty="0"/>
          </a:p>
        </p:txBody>
      </p:sp>
      <p:sp>
        <p:nvSpPr>
          <p:cNvPr id="4" name="Footer Placeholder 3">
            <a:extLst>
              <a:ext uri="{FF2B5EF4-FFF2-40B4-BE49-F238E27FC236}">
                <a16:creationId xmlns:a16="http://schemas.microsoft.com/office/drawing/2014/main" id="{F0CC3A23-7175-4E59-B38B-B4E81F5213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BF400A4-4A42-4A50-BC86-D7DA38EF2A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42A9F-EB4A-4976-901B-F47991B5E154}" type="slidenum">
              <a:rPr lang="en-US" smtClean="0"/>
              <a:t>‹#›</a:t>
            </a:fld>
            <a:endParaRPr lang="en-US" dirty="0"/>
          </a:p>
        </p:txBody>
      </p:sp>
    </p:spTree>
    <p:extLst>
      <p:ext uri="{BB962C8B-B14F-4D97-AF65-F5344CB8AC3E}">
        <p14:creationId xmlns:p14="http://schemas.microsoft.com/office/powerpoint/2010/main" val="3437907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A9E41-F7BA-42D1-923E-C3B58F2FDEC1}" type="datetimeFigureOut">
              <a:rPr lang="en-US" noProof="0" smtClean="0"/>
              <a:t>12/21/2019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C6CC0-914F-4A6F-B8FE-1137B7ABBBE0}" type="slidenum">
              <a:rPr lang="en-US" noProof="0" smtClean="0"/>
              <a:t>‹#›</a:t>
            </a:fld>
            <a:endParaRPr lang="en-US" noProof="0" dirty="0"/>
          </a:p>
        </p:txBody>
      </p:sp>
    </p:spTree>
    <p:extLst>
      <p:ext uri="{BB962C8B-B14F-4D97-AF65-F5344CB8AC3E}">
        <p14:creationId xmlns:p14="http://schemas.microsoft.com/office/powerpoint/2010/main" val="3325645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458724" y="457200"/>
            <a:ext cx="11274552" cy="5943600"/>
          </a:xfrm>
          <a:noFill/>
        </p:spPr>
        <p:txBody>
          <a:bodyPr anchor="ctr" anchorCtr="0">
            <a:noAutofit/>
          </a:bodyPr>
          <a:lstStyle>
            <a:lvl1pPr marL="0" indent="0" algn="ctr">
              <a:buNone/>
              <a:defRPr>
                <a:latin typeface="+mn-lt"/>
              </a:defRPr>
            </a:lvl1pPr>
          </a:lstStyle>
          <a:p>
            <a:r>
              <a:rPr lang="zh-CN" altLang="en-US"/>
              <a:t>单击图标添加图片</a:t>
            </a:r>
            <a:endParaRPr lang="ru-RU" dirty="0"/>
          </a:p>
        </p:txBody>
      </p:sp>
      <p:sp>
        <p:nvSpPr>
          <p:cNvPr id="15" name="Picture Placeholder 14">
            <a:extLst>
              <a:ext uri="{FF2B5EF4-FFF2-40B4-BE49-F238E27FC236}">
                <a16:creationId xmlns:a16="http://schemas.microsoft.com/office/drawing/2014/main" id="{CF15D4B3-A0CD-4C14-BB5E-CB9859BD8A51}"/>
              </a:ext>
            </a:extLst>
          </p:cNvPr>
          <p:cNvSpPr>
            <a:spLocks noGrp="1"/>
          </p:cNvSpPr>
          <p:nvPr>
            <p:ph type="pic" sz="quarter" idx="14"/>
          </p:nvPr>
        </p:nvSpPr>
        <p:spPr>
          <a:xfrm>
            <a:off x="5364480" y="1746127"/>
            <a:ext cx="1463040" cy="987552"/>
          </a:xfrm>
        </p:spPr>
        <p:txBody>
          <a:bodyPr anchor="ctr" anchorCtr="0">
            <a:noAutofit/>
          </a:bodyPr>
          <a:lstStyle>
            <a:lvl1pPr marL="0" indent="0" algn="ctr">
              <a:buNone/>
              <a:defRPr sz="1400">
                <a:latin typeface="+mn-lt"/>
              </a:defRPr>
            </a:lvl1pPr>
          </a:lstStyle>
          <a:p>
            <a:r>
              <a:rPr lang="zh-CN" altLang="en-US"/>
              <a:t>单击图标添加图片</a:t>
            </a:r>
            <a:endParaRPr lang="ru-RU"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atin typeface="+mj-lt"/>
              </a:defRPr>
            </a:lvl1pPr>
          </a:lstStyle>
          <a:p>
            <a:r>
              <a:rPr lang="zh-CN" altLang="en-US"/>
              <a:t>单击此处编辑母版标题样式</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28730"/>
            <a:ext cx="11274552" cy="1772070"/>
          </a:xfrm>
          <a:solidFill>
            <a:schemeClr val="accent1">
              <a:alpha val="30000"/>
            </a:schemeClr>
          </a:solidFill>
        </p:spPr>
        <p:txBody>
          <a:bodyPr tIns="252000" rIns="90000" anchor="t" anchorCtr="0">
            <a:normAutofit/>
          </a:bodyPr>
          <a:lstStyle>
            <a:lvl1pPr marL="0" indent="0" algn="ctr">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ru-RU" dirty="0"/>
          </a:p>
        </p:txBody>
      </p:sp>
    </p:spTree>
    <p:extLst>
      <p:ext uri="{BB962C8B-B14F-4D97-AF65-F5344CB8AC3E}">
        <p14:creationId xmlns:p14="http://schemas.microsoft.com/office/powerpoint/2010/main" val="196603644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rcles Fram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AA4D017-0A70-4D48-AAEC-419979E13E79}"/>
              </a:ext>
            </a:extLst>
          </p:cNvPr>
          <p:cNvSpPr>
            <a:spLocks noGrp="1"/>
          </p:cNvSpPr>
          <p:nvPr>
            <p:ph type="dt" sz="half" idx="10"/>
          </p:nvPr>
        </p:nvSpPr>
        <p:spPr/>
        <p:txBody>
          <a:bodyPr/>
          <a:lstStyle/>
          <a:p>
            <a:fld id="{09DA4596-3085-4BB2-8F53-0564AA69708A}" type="datetime1">
              <a:rPr lang="en-US" noProof="0" smtClean="0"/>
              <a:t>12/21/2019</a:t>
            </a:fld>
            <a:endParaRPr lang="en-US" noProof="0" dirty="0"/>
          </a:p>
        </p:txBody>
      </p:sp>
      <p:sp>
        <p:nvSpPr>
          <p:cNvPr id="4" name="Footer Placeholder 3">
            <a:extLst>
              <a:ext uri="{FF2B5EF4-FFF2-40B4-BE49-F238E27FC236}">
                <a16:creationId xmlns:a16="http://schemas.microsoft.com/office/drawing/2014/main" id="{B7BBC7E7-6231-47E3-8EF5-B6940485EEEF}"/>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FCF16B4-2B81-4254-9C13-836431B5E213}"/>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21" name="Oval 20">
            <a:extLst>
              <a:ext uri="{FF2B5EF4-FFF2-40B4-BE49-F238E27FC236}">
                <a16:creationId xmlns:a16="http://schemas.microsoft.com/office/drawing/2014/main" id="{301015CF-499A-4BBE-9753-C58924478363}"/>
              </a:ext>
            </a:extLst>
          </p:cNvPr>
          <p:cNvSpPr/>
          <p:nvPr userDrawn="1"/>
        </p:nvSpPr>
        <p:spPr>
          <a:xfrm>
            <a:off x="1810787" y="2541781"/>
            <a:ext cx="2322576" cy="2322576"/>
          </a:xfrm>
          <a:prstGeom prst="ellipse">
            <a:avLst/>
          </a:prstGeom>
          <a:gradFill>
            <a:gsLst>
              <a:gs pos="0">
                <a:schemeClr val="bg2">
                  <a:alpha val="10000"/>
                </a:schemeClr>
              </a:gs>
              <a:gs pos="100000">
                <a:schemeClr val="bg2">
                  <a:lumMod val="75000"/>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A25F4982-38CF-44F1-8F23-63FB784DDB3F}"/>
              </a:ext>
            </a:extLst>
          </p:cNvPr>
          <p:cNvSpPr/>
          <p:nvPr userDrawn="1"/>
        </p:nvSpPr>
        <p:spPr>
          <a:xfrm>
            <a:off x="3997452" y="2200193"/>
            <a:ext cx="3008376" cy="3008376"/>
          </a:xfrm>
          <a:prstGeom prst="ellipse">
            <a:avLst/>
          </a:prstGeom>
          <a:gradFill>
            <a:gsLst>
              <a:gs pos="100000">
                <a:schemeClr val="bg2">
                  <a:lumMod val="75000"/>
                  <a:alpha val="20000"/>
                </a:schemeClr>
              </a:gs>
              <a:gs pos="0">
                <a:schemeClr val="tx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2E9E2742-0CF7-4498-9804-D4E1B556238F}"/>
              </a:ext>
            </a:extLst>
          </p:cNvPr>
          <p:cNvSpPr/>
          <p:nvPr userDrawn="1"/>
        </p:nvSpPr>
        <p:spPr>
          <a:xfrm>
            <a:off x="6869918" y="1978150"/>
            <a:ext cx="3511296" cy="3511296"/>
          </a:xfrm>
          <a:prstGeom prst="ellipse">
            <a:avLst/>
          </a:prstGeom>
          <a:gradFill>
            <a:gsLst>
              <a:gs pos="0">
                <a:schemeClr val="accent1">
                  <a:lumMod val="75000"/>
                  <a:alpha val="20000"/>
                </a:schemeClr>
              </a:gs>
              <a:gs pos="100000">
                <a:schemeClr val="accent1">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Text Placeholder 7">
            <a:extLst>
              <a:ext uri="{FF2B5EF4-FFF2-40B4-BE49-F238E27FC236}">
                <a16:creationId xmlns:a16="http://schemas.microsoft.com/office/drawing/2014/main" id="{6BA84852-3669-4ADB-BADA-A7F54196B2BE}"/>
              </a:ext>
            </a:extLst>
          </p:cNvPr>
          <p:cNvSpPr>
            <a:spLocks noGrp="1"/>
          </p:cNvSpPr>
          <p:nvPr>
            <p:ph type="body" sz="quarter" idx="25" hasCustomPrompt="1"/>
          </p:nvPr>
        </p:nvSpPr>
        <p:spPr>
          <a:xfrm>
            <a:off x="2073295" y="30711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28" name="Text Placeholder 2">
            <a:extLst>
              <a:ext uri="{FF2B5EF4-FFF2-40B4-BE49-F238E27FC236}">
                <a16:creationId xmlns:a16="http://schemas.microsoft.com/office/drawing/2014/main" id="{332ADE7C-CB58-4543-8A89-D1BAA23B59EB}"/>
              </a:ext>
            </a:extLst>
          </p:cNvPr>
          <p:cNvSpPr>
            <a:spLocks noGrp="1"/>
          </p:cNvSpPr>
          <p:nvPr>
            <p:ph type="body" idx="1" hasCustomPrompt="1"/>
          </p:nvPr>
        </p:nvSpPr>
        <p:spPr>
          <a:xfrm>
            <a:off x="1730075" y="5649340"/>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9" name="Text Placeholder 11">
            <a:extLst>
              <a:ext uri="{FF2B5EF4-FFF2-40B4-BE49-F238E27FC236}">
                <a16:creationId xmlns:a16="http://schemas.microsoft.com/office/drawing/2014/main" id="{BEF70025-7AF3-426D-AAE8-5D25E1A5CB6E}"/>
              </a:ext>
            </a:extLst>
          </p:cNvPr>
          <p:cNvSpPr>
            <a:spLocks noGrp="1"/>
          </p:cNvSpPr>
          <p:nvPr>
            <p:ph type="body" sz="quarter" idx="13" hasCustomPrompt="1"/>
          </p:nvPr>
        </p:nvSpPr>
        <p:spPr>
          <a:xfrm>
            <a:off x="2165887" y="3909381"/>
            <a:ext cx="1596816" cy="430700"/>
          </a:xfrm>
        </p:spPr>
        <p:txBody>
          <a:bodyPr lIns="36000" tIns="0" rIns="0" bIns="0">
            <a:noAutofit/>
          </a:bodyPr>
          <a:lstStyle>
            <a:lvl1pPr marL="0" indent="0" algn="ctr">
              <a:buNone/>
              <a:defRPr sz="2800"/>
            </a:lvl1pPr>
            <a:lvl2pPr marL="457200" indent="0">
              <a:buNone/>
              <a:defRPr sz="2800"/>
            </a:lvl2pPr>
          </a:lstStyle>
          <a:p>
            <a:pPr lvl="0"/>
            <a:r>
              <a:rPr lang="en-US" noProof="0"/>
              <a:t>Billion</a:t>
            </a:r>
          </a:p>
        </p:txBody>
      </p:sp>
      <p:sp>
        <p:nvSpPr>
          <p:cNvPr id="30" name="Text Placeholder 2">
            <a:extLst>
              <a:ext uri="{FF2B5EF4-FFF2-40B4-BE49-F238E27FC236}">
                <a16:creationId xmlns:a16="http://schemas.microsoft.com/office/drawing/2014/main" id="{B48A1176-4AC8-4197-8737-21A26EC60370}"/>
              </a:ext>
            </a:extLst>
          </p:cNvPr>
          <p:cNvSpPr>
            <a:spLocks noGrp="1"/>
          </p:cNvSpPr>
          <p:nvPr>
            <p:ph type="body" idx="32" hasCustomPrompt="1"/>
          </p:nvPr>
        </p:nvSpPr>
        <p:spPr>
          <a:xfrm>
            <a:off x="4362457" y="5674484"/>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1" name="Text Placeholder 2">
            <a:extLst>
              <a:ext uri="{FF2B5EF4-FFF2-40B4-BE49-F238E27FC236}">
                <a16:creationId xmlns:a16="http://schemas.microsoft.com/office/drawing/2014/main" id="{9E48A353-E825-43A2-9268-3772DF852C93}"/>
              </a:ext>
            </a:extLst>
          </p:cNvPr>
          <p:cNvSpPr>
            <a:spLocks noGrp="1"/>
          </p:cNvSpPr>
          <p:nvPr>
            <p:ph type="body" idx="33" hasCustomPrompt="1"/>
          </p:nvPr>
        </p:nvSpPr>
        <p:spPr>
          <a:xfrm>
            <a:off x="7383566" y="5656692"/>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2" name="Text Placeholder 7">
            <a:extLst>
              <a:ext uri="{FF2B5EF4-FFF2-40B4-BE49-F238E27FC236}">
                <a16:creationId xmlns:a16="http://schemas.microsoft.com/office/drawing/2014/main" id="{289C6559-A412-4545-8BEA-9C8CF0E92D8D}"/>
              </a:ext>
            </a:extLst>
          </p:cNvPr>
          <p:cNvSpPr>
            <a:spLocks noGrp="1"/>
          </p:cNvSpPr>
          <p:nvPr>
            <p:ph type="body" sz="quarter" idx="34" hasCustomPrompt="1"/>
          </p:nvPr>
        </p:nvSpPr>
        <p:spPr>
          <a:xfrm>
            <a:off x="4602860"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33" name="Text Placeholder 7">
            <a:extLst>
              <a:ext uri="{FF2B5EF4-FFF2-40B4-BE49-F238E27FC236}">
                <a16:creationId xmlns:a16="http://schemas.microsoft.com/office/drawing/2014/main" id="{0B7BFF13-EDBB-45CE-97A5-A148A3ACA7A0}"/>
              </a:ext>
            </a:extLst>
          </p:cNvPr>
          <p:cNvSpPr>
            <a:spLocks noGrp="1"/>
          </p:cNvSpPr>
          <p:nvPr>
            <p:ph type="body" sz="quarter" idx="35" hasCustomPrompt="1"/>
          </p:nvPr>
        </p:nvSpPr>
        <p:spPr>
          <a:xfrm>
            <a:off x="7726786"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34" name="Text Placeholder 11">
            <a:extLst>
              <a:ext uri="{FF2B5EF4-FFF2-40B4-BE49-F238E27FC236}">
                <a16:creationId xmlns:a16="http://schemas.microsoft.com/office/drawing/2014/main" id="{4CFD8A3C-72E7-4646-94B5-3D08F2A9B987}"/>
              </a:ext>
            </a:extLst>
          </p:cNvPr>
          <p:cNvSpPr>
            <a:spLocks noGrp="1"/>
          </p:cNvSpPr>
          <p:nvPr>
            <p:ph type="body" sz="quarter" idx="36" hasCustomPrompt="1"/>
          </p:nvPr>
        </p:nvSpPr>
        <p:spPr>
          <a:xfrm>
            <a:off x="4703232"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noProof="0"/>
              <a:t>Billion</a:t>
            </a:r>
          </a:p>
        </p:txBody>
      </p:sp>
      <p:sp>
        <p:nvSpPr>
          <p:cNvPr id="35" name="Text Placeholder 11">
            <a:extLst>
              <a:ext uri="{FF2B5EF4-FFF2-40B4-BE49-F238E27FC236}">
                <a16:creationId xmlns:a16="http://schemas.microsoft.com/office/drawing/2014/main" id="{16E9923E-87D9-40DD-9F02-63A0EE936A1F}"/>
              </a:ext>
            </a:extLst>
          </p:cNvPr>
          <p:cNvSpPr>
            <a:spLocks noGrp="1"/>
          </p:cNvSpPr>
          <p:nvPr>
            <p:ph type="body" sz="quarter" idx="37" hasCustomPrompt="1"/>
          </p:nvPr>
        </p:nvSpPr>
        <p:spPr>
          <a:xfrm>
            <a:off x="7827157"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noProof="0"/>
              <a:t>Billion</a:t>
            </a:r>
          </a:p>
        </p:txBody>
      </p:sp>
      <p:sp>
        <p:nvSpPr>
          <p:cNvPr id="20" name="Title 1">
            <a:extLst>
              <a:ext uri="{FF2B5EF4-FFF2-40B4-BE49-F238E27FC236}">
                <a16:creationId xmlns:a16="http://schemas.microsoft.com/office/drawing/2014/main" id="{138ED511-212A-DA4E-98FC-496D7B92A73F}"/>
              </a:ext>
            </a:extLst>
          </p:cNvPr>
          <p:cNvSpPr>
            <a:spLocks noGrp="1"/>
          </p:cNvSpPr>
          <p:nvPr>
            <p:ph type="title"/>
          </p:nvPr>
        </p:nvSpPr>
        <p:spPr>
          <a:xfrm>
            <a:off x="836614" y="740998"/>
            <a:ext cx="9535686" cy="568800"/>
          </a:xfrm>
        </p:spPr>
        <p:txBody>
          <a:bodyPr lIns="36000" tIns="0" rIns="0" bIns="0"/>
          <a:lstStyle/>
          <a:p>
            <a:r>
              <a:rPr lang="zh-CN" altLang="en-US" noProof="0"/>
              <a:t>单击此处编辑母版标题样式</a:t>
            </a:r>
            <a:endParaRPr lang="en-US" noProof="0"/>
          </a:p>
        </p:txBody>
      </p:sp>
      <p:sp>
        <p:nvSpPr>
          <p:cNvPr id="25" name="Text Placeholder 2">
            <a:extLst>
              <a:ext uri="{FF2B5EF4-FFF2-40B4-BE49-F238E27FC236}">
                <a16:creationId xmlns:a16="http://schemas.microsoft.com/office/drawing/2014/main" id="{53F5D1F3-7B20-844A-AD7A-66AA1CAC2557}"/>
              </a:ext>
            </a:extLst>
          </p:cNvPr>
          <p:cNvSpPr>
            <a:spLocks noGrp="1"/>
          </p:cNvSpPr>
          <p:nvPr>
            <p:ph type="body" idx="24" hasCustomPrompt="1"/>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38"/>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zh-CN" altLang="en-US" noProof="0"/>
              <a:t>单击图标添加图片</a:t>
            </a:r>
            <a:endParaRPr lang="en-US" noProof="0" dirty="0"/>
          </a:p>
        </p:txBody>
      </p:sp>
    </p:spTree>
    <p:extLst>
      <p:ext uri="{BB962C8B-B14F-4D97-AF65-F5344CB8AC3E}">
        <p14:creationId xmlns:p14="http://schemas.microsoft.com/office/powerpoint/2010/main" val="1309106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6096000" y="2875541"/>
            <a:ext cx="5653088" cy="272491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zh-CN" altLang="en-US" noProof="0"/>
              <a:t>单击此处编辑母版标题样式</a:t>
            </a:r>
            <a:endParaRPr lang="en-US" noProof="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12/21/2019</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909018"/>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2891583"/>
            <a:ext cx="6096000" cy="272491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2"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hasCustomPrompt="1"/>
          </p:nvPr>
        </p:nvSpPr>
        <p:spPr>
          <a:xfrm>
            <a:off x="836612" y="3663631"/>
            <a:ext cx="4820533" cy="1618232"/>
          </a:xfrm>
        </p:spPr>
        <p:txBody>
          <a:bodyPr lIns="36000" tIns="0" rIns="0" bIns="0">
            <a:normAutofit/>
          </a:bodyPr>
          <a:lstStyle>
            <a:lvl1pPr marL="171450" indent="-171450">
              <a:spcBef>
                <a:spcPts val="600"/>
              </a:spcBef>
              <a:buClr>
                <a:schemeClr val="accent1">
                  <a:lumMod val="40000"/>
                  <a:lumOff val="60000"/>
                </a:schemeClr>
              </a:buClr>
              <a:buSzPct val="125000"/>
              <a:buFont typeface="Wingdings" panose="05000000000000000000" pitchFamily="2" charset="2"/>
              <a:buChar char="§"/>
              <a:defRPr sz="1400"/>
            </a:lvl1pPr>
            <a:lvl2pPr marL="628650" indent="-171450">
              <a:spcBef>
                <a:spcPts val="600"/>
              </a:spcBef>
              <a:buClr>
                <a:schemeClr val="accent1">
                  <a:lumMod val="40000"/>
                  <a:lumOff val="60000"/>
                </a:schemeClr>
              </a:buClr>
              <a:buSzPct val="125000"/>
              <a:buFont typeface="Wingdings" panose="05000000000000000000" pitchFamily="2" charset="2"/>
              <a:buChar char="§"/>
              <a:defRPr sz="1400"/>
            </a:lvl2pPr>
          </a:lstStyle>
          <a:p>
            <a:pPr lvl="0"/>
            <a:r>
              <a:rPr lang="en-US" noProof="0"/>
              <a:t>Edit Master text styles</a:t>
            </a:r>
          </a:p>
          <a:p>
            <a:pPr lvl="1"/>
            <a:r>
              <a:rPr lang="en-US" noProof="0"/>
              <a:t>Second level</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hasCustomPrompt="1"/>
          </p:nvPr>
        </p:nvSpPr>
        <p:spPr>
          <a:xfrm>
            <a:off x="6495790"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hasCustomPrompt="1"/>
          </p:nvPr>
        </p:nvSpPr>
        <p:spPr>
          <a:xfrm>
            <a:off x="6495790" y="3663631"/>
            <a:ext cx="4820533" cy="1618232"/>
          </a:xfrm>
        </p:spPr>
        <p:txBody>
          <a:bodyPr lIns="36000" tIns="0" rIns="0" bIns="0">
            <a:normAutofit/>
          </a:bodyPr>
          <a:lstStyle>
            <a:lvl1pPr marL="171450" indent="-171450">
              <a:spcBef>
                <a:spcPts val="600"/>
              </a:spcBef>
              <a:buClr>
                <a:schemeClr val="bg2">
                  <a:lumMod val="40000"/>
                  <a:lumOff val="60000"/>
                </a:schemeClr>
              </a:buClr>
              <a:buSzPct val="125000"/>
              <a:buFont typeface="Wingdings" panose="05000000000000000000" pitchFamily="2" charset="2"/>
              <a:buChar char="§"/>
              <a:defRPr sz="1400"/>
            </a:lvl1pPr>
            <a:lvl2pPr marL="628650" indent="-171450">
              <a:spcBef>
                <a:spcPts val="600"/>
              </a:spcBef>
              <a:buClr>
                <a:schemeClr val="bg2">
                  <a:lumMod val="40000"/>
                  <a:lumOff val="60000"/>
                </a:schemeClr>
              </a:buClr>
              <a:buSzPct val="125000"/>
              <a:buFont typeface="Wingdings" panose="05000000000000000000" pitchFamily="2" charset="2"/>
              <a:buChar char="§"/>
              <a:defRPr sz="1400"/>
            </a:lvl2pPr>
          </a:lstStyle>
          <a:p>
            <a:pPr lvl="0"/>
            <a:r>
              <a:rPr lang="en-US" noProof="0"/>
              <a:t>Edit Master text styles</a:t>
            </a:r>
          </a:p>
          <a:p>
            <a:pPr lvl="1"/>
            <a:r>
              <a:rPr lang="en-US" noProof="0"/>
              <a:t>Second level</a:t>
            </a:r>
          </a:p>
        </p:txBody>
      </p:sp>
      <p:sp>
        <p:nvSpPr>
          <p:cNvPr id="1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zh-CN" altLang="en-US" noProof="0"/>
              <a:t>单击图标添加图片</a:t>
            </a:r>
            <a:endParaRPr lang="en-US" noProof="0" dirty="0"/>
          </a:p>
        </p:txBody>
      </p:sp>
    </p:spTree>
    <p:extLst>
      <p:ext uri="{BB962C8B-B14F-4D97-AF65-F5344CB8AC3E}">
        <p14:creationId xmlns:p14="http://schemas.microsoft.com/office/powerpoint/2010/main" val="4261833377"/>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AECFA43-CD95-4331-BDD6-DA02FC838900}"/>
              </a:ext>
            </a:extLst>
          </p:cNvPr>
          <p:cNvSpPr/>
          <p:nvPr userDrawn="1"/>
        </p:nvSpPr>
        <p:spPr>
          <a:xfrm>
            <a:off x="0" y="813376"/>
            <a:ext cx="12192000" cy="6044623"/>
          </a:xfrm>
          <a:prstGeom prst="rect">
            <a:avLst/>
          </a:prstGeom>
          <a:gradFill>
            <a:gsLst>
              <a:gs pos="0">
                <a:schemeClr val="accent1">
                  <a:lumMod val="75000"/>
                  <a:alpha val="20000"/>
                </a:scheme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a:xfrm>
            <a:off x="9972505" y="6623999"/>
            <a:ext cx="1080000" cy="234000"/>
          </a:xfrm>
        </p:spPr>
        <p:txBody>
          <a:bodyPr/>
          <a:lstStyle/>
          <a:p>
            <a:fld id="{011F8E8F-7A79-47A4-A23F-F3FD3E2A15F3}" type="datetime1">
              <a:rPr lang="en-US" noProof="0" smtClean="0"/>
              <a:t>12/21/2019</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a:xfrm>
            <a:off x="8057186" y="6623999"/>
            <a:ext cx="4114800" cy="234000"/>
          </a:xfrm>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33" name="Text Placeholder 7">
            <a:extLst>
              <a:ext uri="{FF2B5EF4-FFF2-40B4-BE49-F238E27FC236}">
                <a16:creationId xmlns:a16="http://schemas.microsoft.com/office/drawing/2014/main" id="{07B05968-4C1C-466A-8E74-060D9E16DA9F}"/>
              </a:ext>
            </a:extLst>
          </p:cNvPr>
          <p:cNvSpPr>
            <a:spLocks noGrp="1"/>
          </p:cNvSpPr>
          <p:nvPr>
            <p:ph type="body" sz="quarter" idx="46" hasCustomPrompt="1"/>
          </p:nvPr>
        </p:nvSpPr>
        <p:spPr>
          <a:xfrm>
            <a:off x="-12697" y="3869839"/>
            <a:ext cx="2741612" cy="248888"/>
          </a:xfrm>
        </p:spPr>
        <p:txBody>
          <a:bodyPr>
            <a:noAutofit/>
          </a:bodyPr>
          <a:lstStyle>
            <a:lvl1pPr marL="0" indent="0">
              <a:buNone/>
              <a:defRPr sz="1200" b="1"/>
            </a:lvl1pPr>
            <a:lvl2pPr marL="457200" indent="0">
              <a:buNone/>
              <a:defRPr sz="1200" b="1"/>
            </a:lvl2pPr>
            <a:lvl3pPr>
              <a:defRPr sz="1200" b="1"/>
            </a:lvl3pPr>
            <a:lvl4pPr>
              <a:defRPr sz="1200" b="1"/>
            </a:lvl4pPr>
            <a:lvl5pPr>
              <a:defRPr sz="1200" b="1"/>
            </a:lvl5pPr>
          </a:lstStyle>
          <a:p>
            <a:pPr lvl="0"/>
            <a:r>
              <a:rPr lang="en-US" noProof="0" dirty="0"/>
              <a:t>More expensive</a:t>
            </a:r>
          </a:p>
        </p:txBody>
      </p:sp>
      <p:cxnSp>
        <p:nvCxnSpPr>
          <p:cNvPr id="34" name="Straight Arrow Connector 33">
            <a:extLst>
              <a:ext uri="{FF2B5EF4-FFF2-40B4-BE49-F238E27FC236}">
                <a16:creationId xmlns:a16="http://schemas.microsoft.com/office/drawing/2014/main" id="{0A0E78D4-0FC2-422B-8A0E-4B77C857682A}"/>
              </a:ext>
            </a:extLst>
          </p:cNvPr>
          <p:cNvCxnSpPr>
            <a:cxnSpLocks/>
            <a:stCxn id="43" idx="1"/>
            <a:endCxn id="43" idx="3"/>
          </p:cNvCxnSpPr>
          <p:nvPr userDrawn="1"/>
        </p:nvCxnSpPr>
        <p:spPr>
          <a:xfrm>
            <a:off x="0" y="3835688"/>
            <a:ext cx="121920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0420273-FFF6-4145-952E-E1EC3C641A90}"/>
              </a:ext>
            </a:extLst>
          </p:cNvPr>
          <p:cNvCxnSpPr>
            <a:cxnSpLocks/>
            <a:stCxn id="40" idx="0"/>
            <a:endCxn id="42" idx="2"/>
          </p:cNvCxnSpPr>
          <p:nvPr userDrawn="1"/>
        </p:nvCxnSpPr>
        <p:spPr>
          <a:xfrm flipV="1">
            <a:off x="6089651" y="1019583"/>
            <a:ext cx="0" cy="55751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 Placeholder 7">
            <a:extLst>
              <a:ext uri="{FF2B5EF4-FFF2-40B4-BE49-F238E27FC236}">
                <a16:creationId xmlns:a16="http://schemas.microsoft.com/office/drawing/2014/main" id="{43D1C529-2673-461C-AD18-9EDFAA659C0F}"/>
              </a:ext>
            </a:extLst>
          </p:cNvPr>
          <p:cNvSpPr>
            <a:spLocks noGrp="1"/>
          </p:cNvSpPr>
          <p:nvPr>
            <p:ph type="body" sz="quarter" idx="47" hasCustomPrompt="1"/>
          </p:nvPr>
        </p:nvSpPr>
        <p:spPr>
          <a:xfrm>
            <a:off x="9430374" y="3851661"/>
            <a:ext cx="2741612" cy="248888"/>
          </a:xfrm>
        </p:spPr>
        <p:txBody>
          <a:bodyPr>
            <a:noAutofit/>
          </a:bodyPr>
          <a:lstStyle>
            <a:lvl1pPr marL="0" indent="0" algn="r">
              <a:buNone/>
              <a:defRPr sz="1200" b="1"/>
            </a:lvl1pPr>
            <a:lvl2pPr marL="457200" indent="0">
              <a:buNone/>
              <a:defRPr sz="1200" b="1"/>
            </a:lvl2pPr>
            <a:lvl3pPr>
              <a:defRPr sz="1200" b="1"/>
            </a:lvl3pPr>
            <a:lvl4pPr>
              <a:defRPr sz="1200" b="1"/>
            </a:lvl4pPr>
            <a:lvl5pPr>
              <a:defRPr sz="1200" b="1"/>
            </a:lvl5pPr>
          </a:lstStyle>
          <a:p>
            <a:pPr lvl="0"/>
            <a:r>
              <a:rPr lang="en-US" noProof="0" dirty="0"/>
              <a:t>Less expensive</a:t>
            </a:r>
          </a:p>
        </p:txBody>
      </p:sp>
      <p:sp>
        <p:nvSpPr>
          <p:cNvPr id="40" name="Text Placeholder 7">
            <a:extLst>
              <a:ext uri="{FF2B5EF4-FFF2-40B4-BE49-F238E27FC236}">
                <a16:creationId xmlns:a16="http://schemas.microsoft.com/office/drawing/2014/main" id="{5900A478-228D-4DD3-985B-4DF3CC82896C}"/>
              </a:ext>
            </a:extLst>
          </p:cNvPr>
          <p:cNvSpPr>
            <a:spLocks noGrp="1"/>
          </p:cNvSpPr>
          <p:nvPr>
            <p:ph type="body" sz="quarter" idx="48" hasCustomPrompt="1"/>
          </p:nvPr>
        </p:nvSpPr>
        <p:spPr>
          <a:xfrm>
            <a:off x="4718845" y="6594768"/>
            <a:ext cx="2741612" cy="248888"/>
          </a:xfrm>
        </p:spPr>
        <p:txBody>
          <a:bodyPr>
            <a:noAutofit/>
          </a:bodyPr>
          <a:lstStyle>
            <a:lvl1pPr marL="0" indent="0" algn="ctr">
              <a:buNone/>
              <a:defRPr sz="1200" b="1"/>
            </a:lvl1pPr>
            <a:lvl2pPr marL="457200" indent="0">
              <a:buNone/>
              <a:defRPr sz="1200" b="1"/>
            </a:lvl2pPr>
            <a:lvl3pPr>
              <a:defRPr sz="1200" b="1"/>
            </a:lvl3pPr>
            <a:lvl4pPr>
              <a:defRPr sz="1200" b="1"/>
            </a:lvl4pPr>
            <a:lvl5pPr>
              <a:defRPr sz="1200" b="1"/>
            </a:lvl5pPr>
          </a:lstStyle>
          <a:p>
            <a:pPr lvl="0"/>
            <a:r>
              <a:rPr lang="en-US" noProof="0" dirty="0"/>
              <a:t>Less convenient</a:t>
            </a:r>
          </a:p>
        </p:txBody>
      </p:sp>
      <p:sp>
        <p:nvSpPr>
          <p:cNvPr id="42" name="Text Placeholder 7">
            <a:extLst>
              <a:ext uri="{FF2B5EF4-FFF2-40B4-BE49-F238E27FC236}">
                <a16:creationId xmlns:a16="http://schemas.microsoft.com/office/drawing/2014/main" id="{34D00100-49AA-43BE-AF2F-0E9CEC49EAC1}"/>
              </a:ext>
            </a:extLst>
          </p:cNvPr>
          <p:cNvSpPr>
            <a:spLocks noGrp="1"/>
          </p:cNvSpPr>
          <p:nvPr>
            <p:ph type="body" sz="quarter" idx="49" hasCustomPrompt="1"/>
          </p:nvPr>
        </p:nvSpPr>
        <p:spPr>
          <a:xfrm>
            <a:off x="4718845" y="770695"/>
            <a:ext cx="2741612" cy="248888"/>
          </a:xfrm>
        </p:spPr>
        <p:txBody>
          <a:bodyPr>
            <a:noAutofit/>
          </a:bodyPr>
          <a:lstStyle>
            <a:lvl1pPr marL="0" indent="0" algn="ctr">
              <a:buNone/>
              <a:defRPr sz="1200" b="1"/>
            </a:lvl1pPr>
            <a:lvl2pPr marL="457200" indent="0">
              <a:buNone/>
              <a:defRPr sz="1200" b="1"/>
            </a:lvl2pPr>
            <a:lvl3pPr>
              <a:defRPr sz="1200" b="1"/>
            </a:lvl3pPr>
            <a:lvl4pPr>
              <a:defRPr sz="1200" b="1"/>
            </a:lvl4pPr>
            <a:lvl5pPr>
              <a:defRPr sz="1200" b="1"/>
            </a:lvl5pPr>
          </a:lstStyle>
          <a:p>
            <a:pPr lvl="0"/>
            <a:r>
              <a:rPr lang="en-US" noProof="0" dirty="0"/>
              <a:t>More convenient</a:t>
            </a:r>
          </a:p>
        </p:txBody>
      </p:sp>
      <p:sp>
        <p:nvSpPr>
          <p:cNvPr id="26" name="Title 1">
            <a:extLst>
              <a:ext uri="{FF2B5EF4-FFF2-40B4-BE49-F238E27FC236}">
                <a16:creationId xmlns:a16="http://schemas.microsoft.com/office/drawing/2014/main" id="{17131326-08A9-441D-B1A8-66271415853E}"/>
              </a:ext>
            </a:extLst>
          </p:cNvPr>
          <p:cNvSpPr>
            <a:spLocks noGrp="1"/>
          </p:cNvSpPr>
          <p:nvPr>
            <p:ph type="title"/>
          </p:nvPr>
        </p:nvSpPr>
        <p:spPr>
          <a:xfrm>
            <a:off x="836613" y="228604"/>
            <a:ext cx="9535686" cy="568800"/>
          </a:xfrm>
        </p:spPr>
        <p:txBody>
          <a:bodyPr lIns="36000" tIns="0" rIns="0" bIns="0"/>
          <a:lstStyle/>
          <a:p>
            <a:r>
              <a:rPr lang="zh-CN" altLang="en-US" noProof="0" dirty="0"/>
              <a:t>单击此处编辑母版标题样式</a:t>
            </a:r>
            <a:endParaRPr lang="en-US" noProof="0" dirty="0"/>
          </a:p>
        </p:txBody>
      </p:sp>
    </p:spTree>
    <p:extLst>
      <p:ext uri="{BB962C8B-B14F-4D97-AF65-F5344CB8AC3E}">
        <p14:creationId xmlns:p14="http://schemas.microsoft.com/office/powerpoint/2010/main" val="3559123357"/>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7975092" y="1805693"/>
            <a:ext cx="3758184" cy="461772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458724" y="2582933"/>
            <a:ext cx="3758184" cy="384048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4216908" y="2171453"/>
            <a:ext cx="3758184" cy="425196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12/21/2019</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3" y="2954554"/>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hasCustomPrompt="1"/>
          </p:nvPr>
        </p:nvSpPr>
        <p:spPr>
          <a:xfrm>
            <a:off x="836613" y="3339644"/>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noProof="0"/>
              <a:t>Edit Master text styles</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hasCustomPrompt="1"/>
          </p:nvPr>
        </p:nvSpPr>
        <p:spPr>
          <a:xfrm>
            <a:off x="8356757" y="2078801"/>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hasCustomPrompt="1"/>
          </p:nvPr>
        </p:nvSpPr>
        <p:spPr>
          <a:xfrm>
            <a:off x="8356757" y="2463891"/>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noProof="0"/>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hasCustomPrompt="1"/>
          </p:nvPr>
        </p:nvSpPr>
        <p:spPr>
          <a:xfrm>
            <a:off x="4594797" y="2512808"/>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hasCustomPrompt="1"/>
          </p:nvPr>
        </p:nvSpPr>
        <p:spPr>
          <a:xfrm>
            <a:off x="4594797" y="2897898"/>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noProof="0"/>
              <a:t>Edit Master text styles</a:t>
            </a:r>
          </a:p>
        </p:txBody>
      </p:sp>
      <p:sp>
        <p:nvSpPr>
          <p:cNvPr id="28" name="Text Placeholder 11">
            <a:extLst>
              <a:ext uri="{FF2B5EF4-FFF2-40B4-BE49-F238E27FC236}">
                <a16:creationId xmlns:a16="http://schemas.microsoft.com/office/drawing/2014/main" id="{A49833F3-6413-44EC-8040-149163251707}"/>
              </a:ext>
            </a:extLst>
          </p:cNvPr>
          <p:cNvSpPr>
            <a:spLocks noGrp="1"/>
          </p:cNvSpPr>
          <p:nvPr>
            <p:ph type="body" sz="quarter" idx="32" hasCustomPrompt="1"/>
          </p:nvPr>
        </p:nvSpPr>
        <p:spPr>
          <a:xfrm>
            <a:off x="836613" y="3750523"/>
            <a:ext cx="2992278" cy="2175910"/>
          </a:xfrm>
        </p:spPr>
        <p:txBody>
          <a:bodyPr lIns="36000" tIns="0" rIns="0" bIns="0">
            <a:noAutofit/>
          </a:bodyPr>
          <a:lstStyle>
            <a:lvl1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1pPr>
            <a:lvl2pPr marL="452438" indent="-28575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2pPr>
            <a:lvl3pPr marL="452438" indent="-285750">
              <a:defRPr lang="en-US" sz="1400" kern="1200" dirty="0">
                <a:solidFill>
                  <a:schemeClr val="tx1"/>
                </a:solidFill>
                <a:latin typeface="+mn-lt"/>
                <a:ea typeface="+mn-ea"/>
                <a:cs typeface="+mn-cs"/>
              </a:defRPr>
            </a:lvl3pPr>
          </a:lstStyle>
          <a:p>
            <a:pPr lvl="0"/>
            <a:r>
              <a:rPr lang="en-US" noProof="0"/>
              <a:t>Edit Master text styles</a:t>
            </a:r>
          </a:p>
          <a:p>
            <a:pPr lvl="1"/>
            <a:r>
              <a:rPr lang="en-US" noProof="0"/>
              <a:t>Second level</a:t>
            </a:r>
          </a:p>
        </p:txBody>
      </p:sp>
      <p:sp>
        <p:nvSpPr>
          <p:cNvPr id="29" name="Text Placeholder 11">
            <a:extLst>
              <a:ext uri="{FF2B5EF4-FFF2-40B4-BE49-F238E27FC236}">
                <a16:creationId xmlns:a16="http://schemas.microsoft.com/office/drawing/2014/main" id="{CED92B51-6B31-41E1-908C-1D392F31AA4C}"/>
              </a:ext>
            </a:extLst>
          </p:cNvPr>
          <p:cNvSpPr>
            <a:spLocks noGrp="1"/>
          </p:cNvSpPr>
          <p:nvPr>
            <p:ph type="body" sz="quarter" idx="33" hasCustomPrompt="1"/>
          </p:nvPr>
        </p:nvSpPr>
        <p:spPr>
          <a:xfrm>
            <a:off x="8356757" y="2874770"/>
            <a:ext cx="2992278" cy="2175910"/>
          </a:xfrm>
        </p:spPr>
        <p:txBody>
          <a:bodyPr lIns="36000" tIns="0" rIns="0" bIns="0">
            <a:noAutofit/>
          </a:bodyPr>
          <a:lstStyle>
            <a:lvl1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1pPr>
            <a:lvl2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2pPr>
            <a:lvl3pPr marL="395288" indent="-228600">
              <a:buClr>
                <a:schemeClr val="bg2">
                  <a:lumMod val="40000"/>
                  <a:lumOff val="60000"/>
                </a:schemeClr>
              </a:buClr>
              <a:buSzPct val="100000"/>
              <a:buFont typeface="Wingdings" panose="05000000000000000000" pitchFamily="2" charset="2"/>
              <a:buChar char="§"/>
              <a:defRPr sz="1400"/>
            </a:lvl3pPr>
          </a:lstStyle>
          <a:p>
            <a:pPr lvl="0"/>
            <a:r>
              <a:rPr lang="en-US" noProof="0"/>
              <a:t>Edit Master text styles</a:t>
            </a:r>
          </a:p>
          <a:p>
            <a:pPr lvl="1"/>
            <a:r>
              <a:rPr lang="en-US" noProof="0"/>
              <a:t>Second level</a:t>
            </a:r>
          </a:p>
        </p:txBody>
      </p:sp>
      <p:sp>
        <p:nvSpPr>
          <p:cNvPr id="30" name="Text Placeholder 11">
            <a:extLst>
              <a:ext uri="{FF2B5EF4-FFF2-40B4-BE49-F238E27FC236}">
                <a16:creationId xmlns:a16="http://schemas.microsoft.com/office/drawing/2014/main" id="{521B8C30-3AD9-43DC-A76C-342C3CD53A26}"/>
              </a:ext>
            </a:extLst>
          </p:cNvPr>
          <p:cNvSpPr>
            <a:spLocks noGrp="1"/>
          </p:cNvSpPr>
          <p:nvPr>
            <p:ph type="body" sz="quarter" idx="34" hasCustomPrompt="1"/>
          </p:nvPr>
        </p:nvSpPr>
        <p:spPr>
          <a:xfrm>
            <a:off x="4594797" y="3308777"/>
            <a:ext cx="2992278" cy="2175910"/>
          </a:xfrm>
        </p:spPr>
        <p:txBody>
          <a:bodyPr lIns="36000" tIns="0" rIns="0" bIns="0">
            <a:noAutofit/>
          </a:bodyPr>
          <a:lstStyle>
            <a:lvl1pPr marL="180000" indent="-180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339725" indent="-179388">
              <a:spcBef>
                <a:spcPts val="600"/>
              </a:spcBef>
              <a:buClr>
                <a:schemeClr val="accent1">
                  <a:lumMod val="40000"/>
                  <a:lumOff val="60000"/>
                </a:schemeClr>
              </a:buClr>
              <a:buSzPct val="100000"/>
              <a:buFont typeface="Wingdings" panose="05000000000000000000" pitchFamily="2" charset="2"/>
              <a:buChar char="§"/>
              <a:defRPr sz="1400">
                <a:solidFill>
                  <a:schemeClr val="tx1"/>
                </a:solidFill>
              </a:defRPr>
            </a:lvl2pPr>
          </a:lstStyle>
          <a:p>
            <a:pPr lvl="0"/>
            <a:r>
              <a:rPr lang="en-US" noProof="0"/>
              <a:t>Edit Master text styles</a:t>
            </a:r>
          </a:p>
          <a:p>
            <a:pPr lvl="1"/>
            <a:r>
              <a:rPr lang="en-US" noProof="0"/>
              <a:t>Second level</a:t>
            </a:r>
          </a:p>
        </p:txBody>
      </p:sp>
      <p:sp>
        <p:nvSpPr>
          <p:cNvPr id="22" name="Title 1">
            <a:extLst>
              <a:ext uri="{FF2B5EF4-FFF2-40B4-BE49-F238E27FC236}">
                <a16:creationId xmlns:a16="http://schemas.microsoft.com/office/drawing/2014/main" id="{7BF6E52A-5DC5-8A44-8397-829FF33C5A6F}"/>
              </a:ext>
            </a:extLst>
          </p:cNvPr>
          <p:cNvSpPr>
            <a:spLocks noGrp="1"/>
          </p:cNvSpPr>
          <p:nvPr>
            <p:ph type="title"/>
          </p:nvPr>
        </p:nvSpPr>
        <p:spPr>
          <a:xfrm>
            <a:off x="836614" y="740998"/>
            <a:ext cx="9535686" cy="568800"/>
          </a:xfrm>
        </p:spPr>
        <p:txBody>
          <a:bodyPr lIns="36000" tIns="0" rIns="0" bIns="0"/>
          <a:lstStyle/>
          <a:p>
            <a:r>
              <a:rPr lang="zh-CN" altLang="en-US" noProof="0"/>
              <a:t>单击此处编辑母版标题样式</a:t>
            </a:r>
            <a:endParaRPr lang="en-US" noProof="0"/>
          </a:p>
        </p:txBody>
      </p:sp>
      <p:sp>
        <p:nvSpPr>
          <p:cNvPr id="25" name="Text Placeholder 2">
            <a:extLst>
              <a:ext uri="{FF2B5EF4-FFF2-40B4-BE49-F238E27FC236}">
                <a16:creationId xmlns:a16="http://schemas.microsoft.com/office/drawing/2014/main" id="{CE3B0746-B135-6943-B0F2-D32EF8E8B428}"/>
              </a:ext>
            </a:extLst>
          </p:cNvPr>
          <p:cNvSpPr>
            <a:spLocks noGrp="1"/>
          </p:cNvSpPr>
          <p:nvPr>
            <p:ph type="body" idx="24" hasCustomPrompt="1"/>
          </p:nvPr>
        </p:nvSpPr>
        <p:spPr>
          <a:xfrm>
            <a:off x="836614" y="1377833"/>
            <a:ext cx="9535686" cy="489694"/>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1"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zh-CN" altLang="en-US" noProof="0"/>
              <a:t>单击图标添加图片</a:t>
            </a:r>
            <a:endParaRPr lang="en-US" noProof="0" dirty="0"/>
          </a:p>
        </p:txBody>
      </p:sp>
    </p:spTree>
    <p:extLst>
      <p:ext uri="{BB962C8B-B14F-4D97-AF65-F5344CB8AC3E}">
        <p14:creationId xmlns:p14="http://schemas.microsoft.com/office/powerpoint/2010/main" val="768021517"/>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zh-CN" altLang="en-US" noProof="0"/>
              <a:t>单击此处编辑母版标题样式</a:t>
            </a:r>
            <a:endParaRPr lang="en-US" noProof="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12/21/2019</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693014"/>
          </a:xfrm>
        </p:spPr>
        <p:txBody>
          <a:bodyPr lIns="36000" tIns="0" rIns="0" bIns="0">
            <a:normAutofit/>
          </a:bodyPr>
          <a:lstStyle>
            <a:lvl1pPr marL="0" indent="0" algn="l">
              <a:buFont typeface="Arial" panose="020B0604020202020204" pitchFamily="34" charse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2" y="2323804"/>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hasCustomPrompt="1"/>
          </p:nvPr>
        </p:nvSpPr>
        <p:spPr>
          <a:xfrm>
            <a:off x="6495790" y="2323804"/>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hasCustomPrompt="1"/>
          </p:nvPr>
        </p:nvSpPr>
        <p:spPr>
          <a:xfrm>
            <a:off x="836613" y="2811998"/>
            <a:ext cx="4821237" cy="2660650"/>
          </a:xfrm>
        </p:spPr>
        <p:txBody>
          <a:bodyPr lIns="36000" tIns="0" rIns="0" bIns="0">
            <a:normAutofit/>
          </a:bodyPr>
          <a:lstStyle>
            <a:lvl1pPr marL="0" indent="0" algn="l">
              <a:buNone/>
              <a:defRPr sz="2000"/>
            </a:lvl1pPr>
            <a:lvl2pPr marL="457200" indent="0" algn="l">
              <a:buNone/>
              <a:defRPr sz="1800"/>
            </a:lvl2pPr>
          </a:lstStyle>
          <a:p>
            <a:pPr lvl="0"/>
            <a:r>
              <a:rPr lang="en-US" noProof="0"/>
              <a:t>Edit Master text styles</a:t>
            </a:r>
          </a:p>
          <a:p>
            <a:pPr lvl="1"/>
            <a:r>
              <a:rPr lang="en-US" noProof="0"/>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hasCustomPrompt="1"/>
          </p:nvPr>
        </p:nvSpPr>
        <p:spPr>
          <a:xfrm>
            <a:off x="6495086" y="2811998"/>
            <a:ext cx="4821237" cy="2660650"/>
          </a:xfrm>
        </p:spPr>
        <p:txBody>
          <a:bodyPr lIns="36000" tIns="0" rIns="0" bIns="0">
            <a:normAutofit/>
          </a:bodyPr>
          <a:lstStyle>
            <a:lvl1pPr marL="0" indent="0" algn="l">
              <a:buNone/>
              <a:defRPr sz="2000"/>
            </a:lvl1pPr>
            <a:lvl2pPr marL="457200" indent="0" algn="l">
              <a:buNone/>
              <a:defRPr sz="1800"/>
            </a:lvl2pPr>
          </a:lstStyle>
          <a:p>
            <a:pPr lvl="0"/>
            <a:r>
              <a:rPr lang="en-US" noProof="0"/>
              <a:t>Edit Master text styles</a:t>
            </a:r>
          </a:p>
          <a:p>
            <a:pPr lvl="1"/>
            <a:r>
              <a:rPr lang="en-US" noProof="0"/>
              <a:t>Second level</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zh-CN" altLang="en-US" noProof="0"/>
              <a:t>单击图标添加图片</a:t>
            </a:r>
            <a:endParaRPr lang="en-US" noProof="0" dirty="0"/>
          </a:p>
        </p:txBody>
      </p:sp>
    </p:spTree>
    <p:extLst>
      <p:ext uri="{BB962C8B-B14F-4D97-AF65-F5344CB8AC3E}">
        <p14:creationId xmlns:p14="http://schemas.microsoft.com/office/powerpoint/2010/main" val="1726047705"/>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2230316"/>
            <a:ext cx="12192000" cy="3346704"/>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zh-CN" altLang="en-US" noProof="0"/>
              <a:t>单击此处编辑母版标题样式</a:t>
            </a:r>
            <a:endParaRPr lang="en-US" noProof="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12/21/2019</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61888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4"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hasCustomPrompt="1"/>
          </p:nvPr>
        </p:nvSpPr>
        <p:spPr>
          <a:xfrm>
            <a:off x="836614"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16" name="Text Placeholder 7">
            <a:extLst>
              <a:ext uri="{FF2B5EF4-FFF2-40B4-BE49-F238E27FC236}">
                <a16:creationId xmlns:a16="http://schemas.microsoft.com/office/drawing/2014/main" id="{EEAB0330-0960-495D-9FAC-850DB0CAFFE5}"/>
              </a:ext>
            </a:extLst>
          </p:cNvPr>
          <p:cNvSpPr>
            <a:spLocks noGrp="1"/>
          </p:cNvSpPr>
          <p:nvPr>
            <p:ph type="body" sz="quarter" idx="25" hasCustomPrompt="1"/>
          </p:nvPr>
        </p:nvSpPr>
        <p:spPr>
          <a:xfrm>
            <a:off x="836614"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836614"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8" name="Rectangle 7">
            <a:extLst>
              <a:ext uri="{FF2B5EF4-FFF2-40B4-BE49-F238E27FC236}">
                <a16:creationId xmlns:a16="http://schemas.microsoft.com/office/drawing/2014/main" id="{AA57E6D8-B21E-4D49-AF8E-C735B517506B}"/>
              </a:ext>
            </a:extLst>
          </p:cNvPr>
          <p:cNvSpPr/>
          <p:nvPr userDrawn="1"/>
        </p:nvSpPr>
        <p:spPr>
          <a:xfrm>
            <a:off x="0" y="3623709"/>
            <a:ext cx="12192000" cy="54864"/>
          </a:xfrm>
          <a:prstGeom prst="rect">
            <a:avLst/>
          </a:prstGeom>
          <a:gradFill>
            <a:gsLst>
              <a:gs pos="100000">
                <a:srgbClr val="6D3B4F"/>
              </a:gs>
              <a:gs pos="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1" name="Oval 10">
            <a:extLst>
              <a:ext uri="{FF2B5EF4-FFF2-40B4-BE49-F238E27FC236}">
                <a16:creationId xmlns:a16="http://schemas.microsoft.com/office/drawing/2014/main" id="{02CECCEB-7C61-48C7-8F81-9ECE7ABA9E67}"/>
              </a:ext>
            </a:extLst>
          </p:cNvPr>
          <p:cNvSpPr/>
          <p:nvPr userDrawn="1"/>
        </p:nvSpPr>
        <p:spPr>
          <a:xfrm>
            <a:off x="852661"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3" name="Text Placeholder 2">
            <a:extLst>
              <a:ext uri="{FF2B5EF4-FFF2-40B4-BE49-F238E27FC236}">
                <a16:creationId xmlns:a16="http://schemas.microsoft.com/office/drawing/2014/main" id="{397F8095-EAF8-4F5A-B2A6-0476B8D2EAF0}"/>
              </a:ext>
            </a:extLst>
          </p:cNvPr>
          <p:cNvSpPr>
            <a:spLocks noGrp="1"/>
          </p:cNvSpPr>
          <p:nvPr>
            <p:ph type="body" idx="33" hasCustomPrompt="1"/>
          </p:nvPr>
        </p:nvSpPr>
        <p:spPr>
          <a:xfrm>
            <a:off x="9588108"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4" name="Text Placeholder 11">
            <a:extLst>
              <a:ext uri="{FF2B5EF4-FFF2-40B4-BE49-F238E27FC236}">
                <a16:creationId xmlns:a16="http://schemas.microsoft.com/office/drawing/2014/main" id="{FB58FA02-066D-4A4D-BFEA-4ABCF3B550BE}"/>
              </a:ext>
            </a:extLst>
          </p:cNvPr>
          <p:cNvSpPr>
            <a:spLocks noGrp="1"/>
          </p:cNvSpPr>
          <p:nvPr>
            <p:ph type="body" sz="quarter" idx="34" hasCustomPrompt="1"/>
          </p:nvPr>
        </p:nvSpPr>
        <p:spPr>
          <a:xfrm>
            <a:off x="9588108"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25" name="Text Placeholder 7">
            <a:extLst>
              <a:ext uri="{FF2B5EF4-FFF2-40B4-BE49-F238E27FC236}">
                <a16:creationId xmlns:a16="http://schemas.microsoft.com/office/drawing/2014/main" id="{83A77CFD-3FEF-4E6F-BC4F-8ED7F101103B}"/>
              </a:ext>
            </a:extLst>
          </p:cNvPr>
          <p:cNvSpPr>
            <a:spLocks noGrp="1"/>
          </p:cNvSpPr>
          <p:nvPr>
            <p:ph type="body" sz="quarter" idx="35" hasCustomPrompt="1"/>
          </p:nvPr>
        </p:nvSpPr>
        <p:spPr>
          <a:xfrm>
            <a:off x="9588108"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28" name="Text Placeholder 2">
            <a:extLst>
              <a:ext uri="{FF2B5EF4-FFF2-40B4-BE49-F238E27FC236}">
                <a16:creationId xmlns:a16="http://schemas.microsoft.com/office/drawing/2014/main" id="{3D6E2C46-79E6-4C33-A9DE-9F0BE9199694}"/>
              </a:ext>
            </a:extLst>
          </p:cNvPr>
          <p:cNvSpPr>
            <a:spLocks noGrp="1"/>
          </p:cNvSpPr>
          <p:nvPr>
            <p:ph type="body" idx="36" hasCustomPrompt="1"/>
          </p:nvPr>
        </p:nvSpPr>
        <p:spPr>
          <a:xfrm>
            <a:off x="9588108"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3024487"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hasCustomPrompt="1"/>
          </p:nvPr>
        </p:nvSpPr>
        <p:spPr>
          <a:xfrm>
            <a:off x="3024487"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31" name="Text Placeholder 7">
            <a:extLst>
              <a:ext uri="{FF2B5EF4-FFF2-40B4-BE49-F238E27FC236}">
                <a16:creationId xmlns:a16="http://schemas.microsoft.com/office/drawing/2014/main" id="{11BFD035-7AF1-47EA-9F1C-AE04879DA45D}"/>
              </a:ext>
            </a:extLst>
          </p:cNvPr>
          <p:cNvSpPr>
            <a:spLocks noGrp="1"/>
          </p:cNvSpPr>
          <p:nvPr>
            <p:ph type="body" sz="quarter" idx="39" hasCustomPrompt="1"/>
          </p:nvPr>
        </p:nvSpPr>
        <p:spPr>
          <a:xfrm>
            <a:off x="3024487"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3024487"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5212360"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hasCustomPrompt="1"/>
          </p:nvPr>
        </p:nvSpPr>
        <p:spPr>
          <a:xfrm>
            <a:off x="5212360"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35" name="Text Placeholder 7">
            <a:extLst>
              <a:ext uri="{FF2B5EF4-FFF2-40B4-BE49-F238E27FC236}">
                <a16:creationId xmlns:a16="http://schemas.microsoft.com/office/drawing/2014/main" id="{4E2B5368-5C92-477C-B64A-0B1236EC4718}"/>
              </a:ext>
            </a:extLst>
          </p:cNvPr>
          <p:cNvSpPr>
            <a:spLocks noGrp="1"/>
          </p:cNvSpPr>
          <p:nvPr>
            <p:ph type="body" sz="quarter" idx="43" hasCustomPrompt="1"/>
          </p:nvPr>
        </p:nvSpPr>
        <p:spPr>
          <a:xfrm>
            <a:off x="5212360"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5212360"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7" name="Text Placeholder 2">
            <a:extLst>
              <a:ext uri="{FF2B5EF4-FFF2-40B4-BE49-F238E27FC236}">
                <a16:creationId xmlns:a16="http://schemas.microsoft.com/office/drawing/2014/main" id="{D613D924-E33A-4DAE-B253-E9668378EC73}"/>
              </a:ext>
            </a:extLst>
          </p:cNvPr>
          <p:cNvSpPr>
            <a:spLocks noGrp="1"/>
          </p:cNvSpPr>
          <p:nvPr>
            <p:ph type="body" idx="45" hasCustomPrompt="1"/>
          </p:nvPr>
        </p:nvSpPr>
        <p:spPr>
          <a:xfrm>
            <a:off x="7400234"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8" name="Text Placeholder 11">
            <a:extLst>
              <a:ext uri="{FF2B5EF4-FFF2-40B4-BE49-F238E27FC236}">
                <a16:creationId xmlns:a16="http://schemas.microsoft.com/office/drawing/2014/main" id="{4C346CE6-85D2-4744-ABBA-4EB5E51EB80F}"/>
              </a:ext>
            </a:extLst>
          </p:cNvPr>
          <p:cNvSpPr>
            <a:spLocks noGrp="1"/>
          </p:cNvSpPr>
          <p:nvPr>
            <p:ph type="body" sz="quarter" idx="46" hasCustomPrompt="1"/>
          </p:nvPr>
        </p:nvSpPr>
        <p:spPr>
          <a:xfrm>
            <a:off x="7400234"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39" name="Text Placeholder 7">
            <a:extLst>
              <a:ext uri="{FF2B5EF4-FFF2-40B4-BE49-F238E27FC236}">
                <a16:creationId xmlns:a16="http://schemas.microsoft.com/office/drawing/2014/main" id="{0D7E5C35-923C-473E-8BB9-F2F1AB3A2BB4}"/>
              </a:ext>
            </a:extLst>
          </p:cNvPr>
          <p:cNvSpPr>
            <a:spLocks noGrp="1"/>
          </p:cNvSpPr>
          <p:nvPr>
            <p:ph type="body" sz="quarter" idx="47" hasCustomPrompt="1"/>
          </p:nvPr>
        </p:nvSpPr>
        <p:spPr>
          <a:xfrm>
            <a:off x="7400234"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40" name="Text Placeholder 2">
            <a:extLst>
              <a:ext uri="{FF2B5EF4-FFF2-40B4-BE49-F238E27FC236}">
                <a16:creationId xmlns:a16="http://schemas.microsoft.com/office/drawing/2014/main" id="{756DD156-6646-433D-ABE8-CB244D53D6C1}"/>
              </a:ext>
            </a:extLst>
          </p:cNvPr>
          <p:cNvSpPr>
            <a:spLocks noGrp="1"/>
          </p:cNvSpPr>
          <p:nvPr>
            <p:ph type="body" idx="48" hasCustomPrompt="1"/>
          </p:nvPr>
        </p:nvSpPr>
        <p:spPr>
          <a:xfrm>
            <a:off x="7400234"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1" name="Oval 40">
            <a:extLst>
              <a:ext uri="{FF2B5EF4-FFF2-40B4-BE49-F238E27FC236}">
                <a16:creationId xmlns:a16="http://schemas.microsoft.com/office/drawing/2014/main" id="{AC33C4CE-CEA6-4AC9-B1DB-8224A4517350}"/>
              </a:ext>
            </a:extLst>
          </p:cNvPr>
          <p:cNvSpPr/>
          <p:nvPr userDrawn="1"/>
        </p:nvSpPr>
        <p:spPr>
          <a:xfrm>
            <a:off x="3039908"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2" name="Oval 41">
            <a:extLst>
              <a:ext uri="{FF2B5EF4-FFF2-40B4-BE49-F238E27FC236}">
                <a16:creationId xmlns:a16="http://schemas.microsoft.com/office/drawing/2014/main" id="{371AA6E8-880E-404C-8BCA-7949D28E7AF8}"/>
              </a:ext>
            </a:extLst>
          </p:cNvPr>
          <p:cNvSpPr/>
          <p:nvPr userDrawn="1"/>
        </p:nvSpPr>
        <p:spPr>
          <a:xfrm>
            <a:off x="5227155"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3" name="Oval 42">
            <a:extLst>
              <a:ext uri="{FF2B5EF4-FFF2-40B4-BE49-F238E27FC236}">
                <a16:creationId xmlns:a16="http://schemas.microsoft.com/office/drawing/2014/main" id="{D7D3B90E-8FC3-4B84-A2BB-8862D5EC070B}"/>
              </a:ext>
            </a:extLst>
          </p:cNvPr>
          <p:cNvSpPr/>
          <p:nvPr userDrawn="1"/>
        </p:nvSpPr>
        <p:spPr>
          <a:xfrm>
            <a:off x="7414402"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4" name="Oval 43">
            <a:extLst>
              <a:ext uri="{FF2B5EF4-FFF2-40B4-BE49-F238E27FC236}">
                <a16:creationId xmlns:a16="http://schemas.microsoft.com/office/drawing/2014/main" id="{43E9DB54-6797-4300-B6CA-0A9CF186B458}"/>
              </a:ext>
            </a:extLst>
          </p:cNvPr>
          <p:cNvSpPr/>
          <p:nvPr userDrawn="1"/>
        </p:nvSpPr>
        <p:spPr>
          <a:xfrm>
            <a:off x="9601649"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5" name="Picture Placeholder 11">
            <a:extLst>
              <a:ext uri="{FF2B5EF4-FFF2-40B4-BE49-F238E27FC236}">
                <a16:creationId xmlns:a16="http://schemas.microsoft.com/office/drawing/2014/main" id="{48D7F0F9-4118-4257-9D45-A5772C2110D7}"/>
              </a:ext>
            </a:extLst>
          </p:cNvPr>
          <p:cNvSpPr>
            <a:spLocks noGrp="1"/>
          </p:cNvSpPr>
          <p:nvPr>
            <p:ph type="pic" sz="quarter" idx="49"/>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zh-CN" altLang="en-US" noProof="0"/>
              <a:t>单击图标添加图片</a:t>
            </a:r>
            <a:endParaRPr lang="en-US" noProof="0" dirty="0"/>
          </a:p>
        </p:txBody>
      </p:sp>
    </p:spTree>
    <p:extLst>
      <p:ext uri="{BB962C8B-B14F-4D97-AF65-F5344CB8AC3E}">
        <p14:creationId xmlns:p14="http://schemas.microsoft.com/office/powerpoint/2010/main" val="3653207624"/>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hasCustomPrompt="1"/>
          </p:nvPr>
        </p:nvSpPr>
        <p:spPr>
          <a:xfrm>
            <a:off x="836614" y="740998"/>
            <a:ext cx="2759105" cy="568800"/>
          </a:xfrm>
        </p:spPr>
        <p:txBody>
          <a:bodyPr lIns="36000" tIns="0" rIns="0" bIns="0">
            <a:noAutofit/>
          </a:bodyPr>
          <a:lstStyle/>
          <a:p>
            <a:r>
              <a:rPr lang="en-US" noProof="0"/>
              <a:t>Title Here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12/21/2019</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5" y="1377833"/>
            <a:ext cx="2760828" cy="1630062"/>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Table Placeholder 9">
            <a:extLst>
              <a:ext uri="{FF2B5EF4-FFF2-40B4-BE49-F238E27FC236}">
                <a16:creationId xmlns:a16="http://schemas.microsoft.com/office/drawing/2014/main" id="{36EC64A7-7FE6-41B3-B27F-E6B0C0BAA1FD}"/>
              </a:ext>
            </a:extLst>
          </p:cNvPr>
          <p:cNvSpPr>
            <a:spLocks noGrp="1"/>
          </p:cNvSpPr>
          <p:nvPr>
            <p:ph type="tbl" sz="quarter" idx="25"/>
          </p:nvPr>
        </p:nvSpPr>
        <p:spPr>
          <a:xfrm>
            <a:off x="3983038" y="740998"/>
            <a:ext cx="6159583" cy="4650632"/>
          </a:xfrm>
        </p:spPr>
        <p:txBody>
          <a:bodyPr anchor="ctr" anchorCtr="0">
            <a:noAutofit/>
          </a:bodyPr>
          <a:lstStyle>
            <a:lvl1pPr marL="0" indent="0" algn="ctr">
              <a:buNone/>
              <a:defRPr sz="1800"/>
            </a:lvl1pPr>
          </a:lstStyle>
          <a:p>
            <a:r>
              <a:rPr lang="zh-CN" altLang="en-US" noProof="0"/>
              <a:t>单击图标添加表格</a:t>
            </a:r>
            <a:endParaRPr lang="en-US" noProof="0" dirty="0"/>
          </a:p>
        </p:txBody>
      </p:sp>
      <p:sp>
        <p:nvSpPr>
          <p:cNvPr id="11" name="Picture Placeholder 11">
            <a:extLst>
              <a:ext uri="{FF2B5EF4-FFF2-40B4-BE49-F238E27FC236}">
                <a16:creationId xmlns:a16="http://schemas.microsoft.com/office/drawing/2014/main" id="{48D7F0F9-4118-4257-9D45-A5772C2110D7}"/>
              </a:ext>
            </a:extLst>
          </p:cNvPr>
          <p:cNvSpPr>
            <a:spLocks noGrp="1"/>
          </p:cNvSpPr>
          <p:nvPr>
            <p:ph type="pic" sz="quarter" idx="26"/>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zh-CN" altLang="en-US" noProof="0"/>
              <a:t>单击图标添加图片</a:t>
            </a:r>
            <a:endParaRPr lang="en-US" noProof="0" dirty="0"/>
          </a:p>
        </p:txBody>
      </p:sp>
    </p:spTree>
    <p:extLst>
      <p:ext uri="{BB962C8B-B14F-4D97-AF65-F5344CB8AC3E}">
        <p14:creationId xmlns:p14="http://schemas.microsoft.com/office/powerpoint/2010/main" val="1229157464"/>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1613512"/>
            <a:ext cx="12192000" cy="2743200"/>
          </a:xfrm>
          <a:prstGeom prst="rect">
            <a:avLst/>
          </a:prstGeom>
          <a:gradFill>
            <a:gsLst>
              <a:gs pos="0">
                <a:schemeClr val="accent1">
                  <a:lumMod val="75000"/>
                  <a:alpha val="20000"/>
                </a:schemeClr>
              </a:gs>
              <a:gs pos="100000">
                <a:schemeClr val="bg2">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1">
            <a:extLst>
              <a:ext uri="{FF2B5EF4-FFF2-40B4-BE49-F238E27FC236}">
                <a16:creationId xmlns:a16="http://schemas.microsoft.com/office/drawing/2014/main" id="{9CB4EFCF-84EC-4420-9A2B-7C028E7505B0}"/>
              </a:ext>
            </a:extLst>
          </p:cNvPr>
          <p:cNvSpPr>
            <a:spLocks noGrp="1"/>
          </p:cNvSpPr>
          <p:nvPr>
            <p:ph type="pic" sz="quarter" idx="49"/>
          </p:nvPr>
        </p:nvSpPr>
        <p:spPr>
          <a:xfrm>
            <a:off x="4724400" y="1613512"/>
            <a:ext cx="2743200" cy="2743200"/>
          </a:xfrm>
        </p:spPr>
        <p:txBody>
          <a:bodyPr anchor="ctr" anchorCtr="0">
            <a:noAutofit/>
          </a:bodyPr>
          <a:lstStyle>
            <a:lvl1pPr marL="0" indent="0" algn="ctr">
              <a:buNone/>
              <a:defRPr sz="1800"/>
            </a:lvl1pPr>
          </a:lstStyle>
          <a:p>
            <a:r>
              <a:rPr lang="zh-CN" altLang="en-US" noProof="0"/>
              <a:t>单击图标添加图片</a:t>
            </a:r>
            <a:endParaRPr lang="en-US" noProof="0" dirty="0"/>
          </a:p>
        </p:txBody>
      </p:sp>
      <p:sp>
        <p:nvSpPr>
          <p:cNvPr id="42" name="Picture Placeholder 11">
            <a:extLst>
              <a:ext uri="{FF2B5EF4-FFF2-40B4-BE49-F238E27FC236}">
                <a16:creationId xmlns:a16="http://schemas.microsoft.com/office/drawing/2014/main" id="{3C20DBAD-9FE7-4F62-B952-1D72DC8B9A73}"/>
              </a:ext>
            </a:extLst>
          </p:cNvPr>
          <p:cNvSpPr>
            <a:spLocks noGrp="1"/>
          </p:cNvSpPr>
          <p:nvPr>
            <p:ph type="pic" sz="quarter" idx="50"/>
          </p:nvPr>
        </p:nvSpPr>
        <p:spPr>
          <a:xfrm>
            <a:off x="1981200" y="1613512"/>
            <a:ext cx="2743200" cy="2743200"/>
          </a:xfrm>
        </p:spPr>
        <p:txBody>
          <a:bodyPr anchor="ctr" anchorCtr="0">
            <a:noAutofit/>
          </a:bodyPr>
          <a:lstStyle>
            <a:lvl1pPr marL="0" indent="0" algn="ctr">
              <a:buNone/>
              <a:defRPr sz="1800"/>
            </a:lvl1pPr>
          </a:lstStyle>
          <a:p>
            <a:r>
              <a:rPr lang="zh-CN" altLang="en-US" noProof="0"/>
              <a:t>单击图标添加图片</a:t>
            </a:r>
            <a:endParaRPr lang="en-US" noProof="0" dirty="0"/>
          </a:p>
        </p:txBody>
      </p:sp>
      <p:sp>
        <p:nvSpPr>
          <p:cNvPr id="43" name="Picture Placeholder 11">
            <a:extLst>
              <a:ext uri="{FF2B5EF4-FFF2-40B4-BE49-F238E27FC236}">
                <a16:creationId xmlns:a16="http://schemas.microsoft.com/office/drawing/2014/main" id="{6AE95BF3-594D-4F6F-95D5-18D8A51D5197}"/>
              </a:ext>
            </a:extLst>
          </p:cNvPr>
          <p:cNvSpPr>
            <a:spLocks noGrp="1"/>
          </p:cNvSpPr>
          <p:nvPr>
            <p:ph type="pic" sz="quarter" idx="51"/>
          </p:nvPr>
        </p:nvSpPr>
        <p:spPr>
          <a:xfrm>
            <a:off x="7466232" y="1613512"/>
            <a:ext cx="2743200" cy="2743200"/>
          </a:xfrm>
        </p:spPr>
        <p:txBody>
          <a:bodyPr anchor="ctr" anchorCtr="0">
            <a:noAutofit/>
          </a:bodyPr>
          <a:lstStyle>
            <a:lvl1pPr marL="0" indent="0" algn="ctr">
              <a:buNone/>
              <a:defRPr sz="1800"/>
            </a:lvl1pPr>
          </a:lstStyle>
          <a:p>
            <a:r>
              <a:rPr lang="zh-CN" altLang="en-US" noProof="0"/>
              <a:t>单击图标添加图片</a:t>
            </a: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zh-CN" altLang="en-US" noProof="0"/>
              <a:t>单击此处编辑母版标题样式</a:t>
            </a:r>
            <a:endParaRPr lang="en-US" noProof="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12/21/2019</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2398800"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hasCustomPrompt="1"/>
          </p:nvPr>
        </p:nvSpPr>
        <p:spPr>
          <a:xfrm>
            <a:off x="2398800"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2398800"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5142000"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hasCustomPrompt="1"/>
          </p:nvPr>
        </p:nvSpPr>
        <p:spPr>
          <a:xfrm>
            <a:off x="5142000"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5142000"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7900579"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hasCustomPrompt="1"/>
          </p:nvPr>
        </p:nvSpPr>
        <p:spPr>
          <a:xfrm>
            <a:off x="7900579"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7900579"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a:t>
            </a:r>
          </a:p>
        </p:txBody>
      </p:sp>
      <p:sp>
        <p:nvSpPr>
          <p:cNvPr id="2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zh-CN" altLang="en-US" noProof="0"/>
              <a:t>单击图标添加图片</a:t>
            </a:r>
            <a:endParaRPr lang="en-US" noProof="0" dirty="0"/>
          </a:p>
        </p:txBody>
      </p:sp>
    </p:spTree>
    <p:extLst>
      <p:ext uri="{BB962C8B-B14F-4D97-AF65-F5344CB8AC3E}">
        <p14:creationId xmlns:p14="http://schemas.microsoft.com/office/powerpoint/2010/main" val="669593623"/>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zh-CN" altLang="en-US" noProof="0"/>
              <a:t>单击此处编辑母版标题样式</a:t>
            </a:r>
            <a:endParaRPr lang="en-US" noProof="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12/21/2019</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61888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1975465"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hasCustomPrompt="1"/>
          </p:nvPr>
        </p:nvSpPr>
        <p:spPr>
          <a:xfrm>
            <a:off x="1975465"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836614" y="2647025"/>
            <a:ext cx="960120" cy="961200"/>
          </a:xfrm>
        </p:spPr>
        <p:txBody>
          <a:bodyPr anchor="ctr" anchorCtr="0">
            <a:noAutofit/>
          </a:bodyPr>
          <a:lstStyle>
            <a:lvl1pPr marL="0" indent="0" algn="ctr">
              <a:buNone/>
              <a:defRPr sz="1800">
                <a:solidFill>
                  <a:schemeClr val="tx1"/>
                </a:solidFill>
              </a:defRPr>
            </a:lvl1pPr>
          </a:lstStyle>
          <a:p>
            <a:r>
              <a:rPr lang="zh-CN" altLang="en-US" noProof="0"/>
              <a:t>单击图标添加图片</a:t>
            </a:r>
            <a:endParaRPr lang="en-US" noProof="0" dirty="0"/>
          </a:p>
        </p:txBody>
      </p:sp>
      <p:sp>
        <p:nvSpPr>
          <p:cNvPr id="47" name="Text Placeholder 2">
            <a:extLst>
              <a:ext uri="{FF2B5EF4-FFF2-40B4-BE49-F238E27FC236}">
                <a16:creationId xmlns:a16="http://schemas.microsoft.com/office/drawing/2014/main" id="{D21D8720-648F-4748-B19E-15B596D77B9F}"/>
              </a:ext>
            </a:extLst>
          </p:cNvPr>
          <p:cNvSpPr>
            <a:spLocks noGrp="1"/>
          </p:cNvSpPr>
          <p:nvPr>
            <p:ph type="body" idx="26" hasCustomPrompt="1"/>
          </p:nvPr>
        </p:nvSpPr>
        <p:spPr>
          <a:xfrm>
            <a:off x="1975465"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id="{E31B211B-885A-40F6-A25D-6EDF68FBD3A5}"/>
              </a:ext>
            </a:extLst>
          </p:cNvPr>
          <p:cNvSpPr>
            <a:spLocks noGrp="1"/>
          </p:cNvSpPr>
          <p:nvPr>
            <p:ph type="body" sz="quarter" idx="27" hasCustomPrompt="1"/>
          </p:nvPr>
        </p:nvSpPr>
        <p:spPr>
          <a:xfrm>
            <a:off x="1975465"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49" name="Picture Placeholder 11">
            <a:extLst>
              <a:ext uri="{FF2B5EF4-FFF2-40B4-BE49-F238E27FC236}">
                <a16:creationId xmlns:a16="http://schemas.microsoft.com/office/drawing/2014/main" id="{C2F4D19D-CC90-455D-8947-5DCD00EA921C}"/>
              </a:ext>
            </a:extLst>
          </p:cNvPr>
          <p:cNvSpPr>
            <a:spLocks noGrp="1"/>
          </p:cNvSpPr>
          <p:nvPr>
            <p:ph type="pic" sz="quarter" idx="28"/>
          </p:nvPr>
        </p:nvSpPr>
        <p:spPr>
          <a:xfrm>
            <a:off x="836614" y="4213192"/>
            <a:ext cx="960120" cy="961200"/>
          </a:xfrm>
        </p:spPr>
        <p:txBody>
          <a:bodyPr anchor="ctr" anchorCtr="0">
            <a:noAutofit/>
          </a:bodyPr>
          <a:lstStyle>
            <a:lvl1pPr marL="0" indent="0" algn="ctr">
              <a:buNone/>
              <a:defRPr sz="1800">
                <a:solidFill>
                  <a:schemeClr val="tx1"/>
                </a:solidFill>
              </a:defRPr>
            </a:lvl1pPr>
          </a:lstStyle>
          <a:p>
            <a:r>
              <a:rPr lang="zh-CN" altLang="en-US" noProof="0"/>
              <a:t>单击图标添加图片</a:t>
            </a:r>
            <a:endParaRPr lang="en-US" noProof="0"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5532112"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hasCustomPrompt="1"/>
          </p:nvPr>
        </p:nvSpPr>
        <p:spPr>
          <a:xfrm>
            <a:off x="5532112"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4393261" y="2647025"/>
            <a:ext cx="960120" cy="961200"/>
          </a:xfrm>
        </p:spPr>
        <p:txBody>
          <a:bodyPr anchor="ctr" anchorCtr="0">
            <a:noAutofit/>
          </a:bodyPr>
          <a:lstStyle>
            <a:lvl1pPr marL="0" indent="0" algn="ctr">
              <a:buNone/>
              <a:defRPr sz="1800">
                <a:solidFill>
                  <a:schemeClr val="tx1"/>
                </a:solidFill>
              </a:defRPr>
            </a:lvl1pPr>
          </a:lstStyle>
          <a:p>
            <a:r>
              <a:rPr lang="zh-CN" altLang="en-US" noProof="0"/>
              <a:t>单击图标添加图片</a:t>
            </a:r>
            <a:endParaRPr lang="en-US" noProof="0" dirty="0"/>
          </a:p>
        </p:txBody>
      </p:sp>
      <p:sp>
        <p:nvSpPr>
          <p:cNvPr id="53" name="Text Placeholder 2">
            <a:extLst>
              <a:ext uri="{FF2B5EF4-FFF2-40B4-BE49-F238E27FC236}">
                <a16:creationId xmlns:a16="http://schemas.microsoft.com/office/drawing/2014/main" id="{FE2C9DE6-67CA-4E0C-8A51-B7AC8BD5AE98}"/>
              </a:ext>
            </a:extLst>
          </p:cNvPr>
          <p:cNvSpPr>
            <a:spLocks noGrp="1"/>
          </p:cNvSpPr>
          <p:nvPr>
            <p:ph type="body" idx="32" hasCustomPrompt="1"/>
          </p:nvPr>
        </p:nvSpPr>
        <p:spPr>
          <a:xfrm>
            <a:off x="5532112"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4" name="Text Placeholder 11">
            <a:extLst>
              <a:ext uri="{FF2B5EF4-FFF2-40B4-BE49-F238E27FC236}">
                <a16:creationId xmlns:a16="http://schemas.microsoft.com/office/drawing/2014/main" id="{052A6B3A-E7C7-42AC-A91D-7921E2DCA42A}"/>
              </a:ext>
            </a:extLst>
          </p:cNvPr>
          <p:cNvSpPr>
            <a:spLocks noGrp="1"/>
          </p:cNvSpPr>
          <p:nvPr>
            <p:ph type="body" sz="quarter" idx="33" hasCustomPrompt="1"/>
          </p:nvPr>
        </p:nvSpPr>
        <p:spPr>
          <a:xfrm>
            <a:off x="5532112"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55" name="Picture Placeholder 11">
            <a:extLst>
              <a:ext uri="{FF2B5EF4-FFF2-40B4-BE49-F238E27FC236}">
                <a16:creationId xmlns:a16="http://schemas.microsoft.com/office/drawing/2014/main" id="{BDE373C5-22C4-4D2E-B2C9-747EA0C709E1}"/>
              </a:ext>
            </a:extLst>
          </p:cNvPr>
          <p:cNvSpPr>
            <a:spLocks noGrp="1"/>
          </p:cNvSpPr>
          <p:nvPr>
            <p:ph type="pic" sz="quarter" idx="34"/>
          </p:nvPr>
        </p:nvSpPr>
        <p:spPr>
          <a:xfrm>
            <a:off x="4393261" y="4213192"/>
            <a:ext cx="960120" cy="961200"/>
          </a:xfrm>
        </p:spPr>
        <p:txBody>
          <a:bodyPr anchor="ctr" anchorCtr="0">
            <a:noAutofit/>
          </a:bodyPr>
          <a:lstStyle>
            <a:lvl1pPr marL="0" indent="0" algn="ctr">
              <a:buNone/>
              <a:defRPr sz="1800">
                <a:solidFill>
                  <a:schemeClr val="tx1"/>
                </a:solidFill>
              </a:defRPr>
            </a:lvl1pPr>
          </a:lstStyle>
          <a:p>
            <a:r>
              <a:rPr lang="zh-CN" altLang="en-US" noProof="0"/>
              <a:t>单击图标添加图片</a:t>
            </a:r>
            <a:endParaRPr lang="en-US" noProof="0" dirty="0"/>
          </a:p>
        </p:txBody>
      </p:sp>
      <p:sp>
        <p:nvSpPr>
          <p:cNvPr id="56" name="Text Placeholder 2">
            <a:extLst>
              <a:ext uri="{FF2B5EF4-FFF2-40B4-BE49-F238E27FC236}">
                <a16:creationId xmlns:a16="http://schemas.microsoft.com/office/drawing/2014/main" id="{DF658B1C-69F4-44D8-97E9-5536A307168D}"/>
              </a:ext>
            </a:extLst>
          </p:cNvPr>
          <p:cNvSpPr>
            <a:spLocks noGrp="1"/>
          </p:cNvSpPr>
          <p:nvPr>
            <p:ph type="body" idx="35" hasCustomPrompt="1"/>
          </p:nvPr>
        </p:nvSpPr>
        <p:spPr>
          <a:xfrm>
            <a:off x="9088759"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7" name="Text Placeholder 11">
            <a:extLst>
              <a:ext uri="{FF2B5EF4-FFF2-40B4-BE49-F238E27FC236}">
                <a16:creationId xmlns:a16="http://schemas.microsoft.com/office/drawing/2014/main" id="{E49F5D3C-52A4-4CF3-9C76-8E7F4AD06745}"/>
              </a:ext>
            </a:extLst>
          </p:cNvPr>
          <p:cNvSpPr>
            <a:spLocks noGrp="1"/>
          </p:cNvSpPr>
          <p:nvPr>
            <p:ph type="body" sz="quarter" idx="36" hasCustomPrompt="1"/>
          </p:nvPr>
        </p:nvSpPr>
        <p:spPr>
          <a:xfrm>
            <a:off x="9088759"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58" name="Picture Placeholder 11">
            <a:extLst>
              <a:ext uri="{FF2B5EF4-FFF2-40B4-BE49-F238E27FC236}">
                <a16:creationId xmlns:a16="http://schemas.microsoft.com/office/drawing/2014/main" id="{1AEC50E2-8D09-4E52-90BC-C296ED16B937}"/>
              </a:ext>
            </a:extLst>
          </p:cNvPr>
          <p:cNvSpPr>
            <a:spLocks noGrp="1"/>
          </p:cNvSpPr>
          <p:nvPr>
            <p:ph type="pic" sz="quarter" idx="37"/>
          </p:nvPr>
        </p:nvSpPr>
        <p:spPr>
          <a:xfrm>
            <a:off x="7949908" y="2647025"/>
            <a:ext cx="960120" cy="961200"/>
          </a:xfrm>
        </p:spPr>
        <p:txBody>
          <a:bodyPr anchor="ctr" anchorCtr="0">
            <a:noAutofit/>
          </a:bodyPr>
          <a:lstStyle>
            <a:lvl1pPr marL="0" indent="0" algn="ctr">
              <a:buNone/>
              <a:defRPr sz="1800">
                <a:solidFill>
                  <a:schemeClr val="tx1"/>
                </a:solidFill>
              </a:defRPr>
            </a:lvl1pPr>
          </a:lstStyle>
          <a:p>
            <a:r>
              <a:rPr lang="zh-CN" altLang="en-US" noProof="0"/>
              <a:t>单击图标添加图片</a:t>
            </a:r>
            <a:endParaRPr lang="en-US" noProof="0" dirty="0"/>
          </a:p>
        </p:txBody>
      </p:sp>
      <p:sp>
        <p:nvSpPr>
          <p:cNvPr id="59" name="Text Placeholder 2">
            <a:extLst>
              <a:ext uri="{FF2B5EF4-FFF2-40B4-BE49-F238E27FC236}">
                <a16:creationId xmlns:a16="http://schemas.microsoft.com/office/drawing/2014/main" id="{1A890E15-BFA6-4C98-BF47-CD2501130937}"/>
              </a:ext>
            </a:extLst>
          </p:cNvPr>
          <p:cNvSpPr>
            <a:spLocks noGrp="1"/>
          </p:cNvSpPr>
          <p:nvPr>
            <p:ph type="body" idx="38" hasCustomPrompt="1"/>
          </p:nvPr>
        </p:nvSpPr>
        <p:spPr>
          <a:xfrm>
            <a:off x="9088759"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60" name="Text Placeholder 11">
            <a:extLst>
              <a:ext uri="{FF2B5EF4-FFF2-40B4-BE49-F238E27FC236}">
                <a16:creationId xmlns:a16="http://schemas.microsoft.com/office/drawing/2014/main" id="{65EAB51A-2C46-46D9-9E90-A9C9D9770648}"/>
              </a:ext>
            </a:extLst>
          </p:cNvPr>
          <p:cNvSpPr>
            <a:spLocks noGrp="1"/>
          </p:cNvSpPr>
          <p:nvPr>
            <p:ph type="body" sz="quarter" idx="39" hasCustomPrompt="1"/>
          </p:nvPr>
        </p:nvSpPr>
        <p:spPr>
          <a:xfrm>
            <a:off x="9088759"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61" name="Picture Placeholder 11">
            <a:extLst>
              <a:ext uri="{FF2B5EF4-FFF2-40B4-BE49-F238E27FC236}">
                <a16:creationId xmlns:a16="http://schemas.microsoft.com/office/drawing/2014/main" id="{A8E96B85-B153-4EB9-8F26-0E948B5DC173}"/>
              </a:ext>
            </a:extLst>
          </p:cNvPr>
          <p:cNvSpPr>
            <a:spLocks noGrp="1"/>
          </p:cNvSpPr>
          <p:nvPr>
            <p:ph type="pic" sz="quarter" idx="40"/>
          </p:nvPr>
        </p:nvSpPr>
        <p:spPr>
          <a:xfrm>
            <a:off x="7949908" y="4213192"/>
            <a:ext cx="960120" cy="961200"/>
          </a:xfrm>
        </p:spPr>
        <p:txBody>
          <a:bodyPr anchor="ctr" anchorCtr="0">
            <a:noAutofit/>
          </a:bodyPr>
          <a:lstStyle>
            <a:lvl1pPr marL="0" indent="0" algn="ctr">
              <a:buNone/>
              <a:defRPr sz="1800">
                <a:solidFill>
                  <a:schemeClr val="tx1"/>
                </a:solidFill>
              </a:defRPr>
            </a:lvl1pPr>
          </a:lstStyle>
          <a:p>
            <a:r>
              <a:rPr lang="zh-CN" altLang="en-US" noProof="0"/>
              <a:t>单击图标添加图片</a:t>
            </a:r>
            <a:endParaRPr lang="en-US" noProof="0" dirty="0"/>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41"/>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zh-CN" altLang="en-US" noProof="0"/>
              <a:t>单击图标添加图片</a:t>
            </a:r>
            <a:endParaRPr lang="en-US" noProof="0" dirty="0"/>
          </a:p>
        </p:txBody>
      </p:sp>
    </p:spTree>
    <p:extLst>
      <p:ext uri="{BB962C8B-B14F-4D97-AF65-F5344CB8AC3E}">
        <p14:creationId xmlns:p14="http://schemas.microsoft.com/office/powerpoint/2010/main" val="1479871884"/>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6298520" cy="568800"/>
          </a:xfrm>
        </p:spPr>
        <p:txBody>
          <a:bodyPr lIns="36000" tIns="0" rIns="0" bIns="0">
            <a:noAutofit/>
          </a:bodyPr>
          <a:lstStyle/>
          <a:p>
            <a:r>
              <a:rPr lang="zh-CN" altLang="en-US" noProof="0"/>
              <a:t>单击此处编辑母版标题样式</a:t>
            </a:r>
            <a:endParaRPr lang="en-US" noProof="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12/21/2019</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5" y="1377833"/>
            <a:ext cx="2497428" cy="1630062"/>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1" name="Chart Placeholder 7">
            <a:extLst>
              <a:ext uri="{FF2B5EF4-FFF2-40B4-BE49-F238E27FC236}">
                <a16:creationId xmlns:a16="http://schemas.microsoft.com/office/drawing/2014/main" id="{1E42105A-8901-45BF-9233-D1C9076AA50C}"/>
              </a:ext>
            </a:extLst>
          </p:cNvPr>
          <p:cNvSpPr>
            <a:spLocks noGrp="1"/>
          </p:cNvSpPr>
          <p:nvPr>
            <p:ph type="chart" sz="quarter" idx="26"/>
          </p:nvPr>
        </p:nvSpPr>
        <p:spPr>
          <a:xfrm>
            <a:off x="3404384" y="1377832"/>
            <a:ext cx="3730750" cy="3782007"/>
          </a:xfrm>
        </p:spPr>
        <p:txBody>
          <a:bodyPr anchor="ctr" anchorCtr="0">
            <a:noAutofit/>
          </a:bodyPr>
          <a:lstStyle>
            <a:lvl1pPr marL="0" indent="0" algn="ctr">
              <a:buNone/>
              <a:defRPr sz="1800"/>
            </a:lvl1pPr>
          </a:lstStyle>
          <a:p>
            <a:r>
              <a:rPr lang="zh-CN" altLang="en-US" noProof="0"/>
              <a:t>单击图标添加图表</a:t>
            </a:r>
            <a:endParaRPr lang="en-US" noProof="0" dirty="0"/>
          </a:p>
        </p:txBody>
      </p:sp>
      <p:sp>
        <p:nvSpPr>
          <p:cNvPr id="13" name="Rectangle 12">
            <a:extLst>
              <a:ext uri="{FF2B5EF4-FFF2-40B4-BE49-F238E27FC236}">
                <a16:creationId xmlns:a16="http://schemas.microsoft.com/office/drawing/2014/main" id="{797107B0-5001-4D98-9D90-6DB407B0C99E}"/>
              </a:ext>
            </a:extLst>
          </p:cNvPr>
          <p:cNvSpPr/>
          <p:nvPr userDrawn="1"/>
        </p:nvSpPr>
        <p:spPr>
          <a:xfrm>
            <a:off x="7219540" y="1527734"/>
            <a:ext cx="329184" cy="327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5" name="Rectangle 14">
            <a:extLst>
              <a:ext uri="{FF2B5EF4-FFF2-40B4-BE49-F238E27FC236}">
                <a16:creationId xmlns:a16="http://schemas.microsoft.com/office/drawing/2014/main" id="{B55BAF7D-E84D-4AEA-9267-5A89F2D57394}"/>
              </a:ext>
            </a:extLst>
          </p:cNvPr>
          <p:cNvSpPr/>
          <p:nvPr userDrawn="1"/>
        </p:nvSpPr>
        <p:spPr>
          <a:xfrm>
            <a:off x="9664979" y="1527734"/>
            <a:ext cx="329184" cy="3276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6" name="Rectangle 15">
            <a:extLst>
              <a:ext uri="{FF2B5EF4-FFF2-40B4-BE49-F238E27FC236}">
                <a16:creationId xmlns:a16="http://schemas.microsoft.com/office/drawing/2014/main" id="{F7C2C2B5-DF2F-44D9-8AD0-91755942639B}"/>
              </a:ext>
            </a:extLst>
          </p:cNvPr>
          <p:cNvSpPr/>
          <p:nvPr userDrawn="1"/>
        </p:nvSpPr>
        <p:spPr>
          <a:xfrm>
            <a:off x="7219540" y="2784622"/>
            <a:ext cx="329184" cy="32760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7" name="Rectangle 16">
            <a:extLst>
              <a:ext uri="{FF2B5EF4-FFF2-40B4-BE49-F238E27FC236}">
                <a16:creationId xmlns:a16="http://schemas.microsoft.com/office/drawing/2014/main" id="{060C2358-0880-4DCC-B591-574B77C88AF3}"/>
              </a:ext>
            </a:extLst>
          </p:cNvPr>
          <p:cNvSpPr/>
          <p:nvPr userDrawn="1"/>
        </p:nvSpPr>
        <p:spPr>
          <a:xfrm>
            <a:off x="9664979" y="2784622"/>
            <a:ext cx="329184" cy="3276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8" name="Rectangle 17">
            <a:extLst>
              <a:ext uri="{FF2B5EF4-FFF2-40B4-BE49-F238E27FC236}">
                <a16:creationId xmlns:a16="http://schemas.microsoft.com/office/drawing/2014/main" id="{817B18BE-4EA4-4304-9B25-9AFC3F1868EC}"/>
              </a:ext>
            </a:extLst>
          </p:cNvPr>
          <p:cNvSpPr/>
          <p:nvPr userDrawn="1"/>
        </p:nvSpPr>
        <p:spPr>
          <a:xfrm>
            <a:off x="7219540" y="4041509"/>
            <a:ext cx="329184" cy="3276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9" name="Rectangle 18">
            <a:extLst>
              <a:ext uri="{FF2B5EF4-FFF2-40B4-BE49-F238E27FC236}">
                <a16:creationId xmlns:a16="http://schemas.microsoft.com/office/drawing/2014/main" id="{9A40C470-7D62-4550-AD27-E5BE738863B2}"/>
              </a:ext>
            </a:extLst>
          </p:cNvPr>
          <p:cNvSpPr/>
          <p:nvPr userDrawn="1"/>
        </p:nvSpPr>
        <p:spPr>
          <a:xfrm>
            <a:off x="9664979" y="4041509"/>
            <a:ext cx="329184" cy="32760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Text Placeholder 2">
            <a:extLst>
              <a:ext uri="{FF2B5EF4-FFF2-40B4-BE49-F238E27FC236}">
                <a16:creationId xmlns:a16="http://schemas.microsoft.com/office/drawing/2014/main" id="{31BD8106-14EB-4162-8957-82C7E455BE36}"/>
              </a:ext>
            </a:extLst>
          </p:cNvPr>
          <p:cNvSpPr>
            <a:spLocks noGrp="1"/>
          </p:cNvSpPr>
          <p:nvPr>
            <p:ph type="body" idx="1" hasCustomPrompt="1"/>
          </p:nvPr>
        </p:nvSpPr>
        <p:spPr>
          <a:xfrm>
            <a:off x="7230599" y="1868634"/>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1" name="Text Placeholder 11">
            <a:extLst>
              <a:ext uri="{FF2B5EF4-FFF2-40B4-BE49-F238E27FC236}">
                <a16:creationId xmlns:a16="http://schemas.microsoft.com/office/drawing/2014/main" id="{FE4100F4-A1CC-43D0-96D1-E78EC88BAC6E}"/>
              </a:ext>
            </a:extLst>
          </p:cNvPr>
          <p:cNvSpPr>
            <a:spLocks noGrp="1"/>
          </p:cNvSpPr>
          <p:nvPr>
            <p:ph type="body" sz="quarter" idx="13" hasCustomPrompt="1"/>
          </p:nvPr>
        </p:nvSpPr>
        <p:spPr>
          <a:xfrm>
            <a:off x="7230599" y="2253725"/>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22" name="Text Placeholder 2">
            <a:extLst>
              <a:ext uri="{FF2B5EF4-FFF2-40B4-BE49-F238E27FC236}">
                <a16:creationId xmlns:a16="http://schemas.microsoft.com/office/drawing/2014/main" id="{C4F231A8-6423-4204-8A45-BD1BAAD2C15D}"/>
              </a:ext>
            </a:extLst>
          </p:cNvPr>
          <p:cNvSpPr>
            <a:spLocks noGrp="1"/>
          </p:cNvSpPr>
          <p:nvPr>
            <p:ph type="body" idx="27" hasCustomPrompt="1"/>
          </p:nvPr>
        </p:nvSpPr>
        <p:spPr>
          <a:xfrm>
            <a:off x="7230599" y="313283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3" name="Text Placeholder 11">
            <a:extLst>
              <a:ext uri="{FF2B5EF4-FFF2-40B4-BE49-F238E27FC236}">
                <a16:creationId xmlns:a16="http://schemas.microsoft.com/office/drawing/2014/main" id="{130B9E51-E0C5-4A35-BEE4-403EC90B9495}"/>
              </a:ext>
            </a:extLst>
          </p:cNvPr>
          <p:cNvSpPr>
            <a:spLocks noGrp="1"/>
          </p:cNvSpPr>
          <p:nvPr>
            <p:ph type="body" sz="quarter" idx="28" hasCustomPrompt="1"/>
          </p:nvPr>
        </p:nvSpPr>
        <p:spPr>
          <a:xfrm>
            <a:off x="7230599" y="351793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24" name="Text Placeholder 2">
            <a:extLst>
              <a:ext uri="{FF2B5EF4-FFF2-40B4-BE49-F238E27FC236}">
                <a16:creationId xmlns:a16="http://schemas.microsoft.com/office/drawing/2014/main" id="{D5BEF9D2-60F1-4384-BF4C-DCE3EDF0F3A5}"/>
              </a:ext>
            </a:extLst>
          </p:cNvPr>
          <p:cNvSpPr>
            <a:spLocks noGrp="1"/>
          </p:cNvSpPr>
          <p:nvPr>
            <p:ph type="body" idx="29" hasCustomPrompt="1"/>
          </p:nvPr>
        </p:nvSpPr>
        <p:spPr>
          <a:xfrm>
            <a:off x="7230599" y="438240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5" name="Text Placeholder 11">
            <a:extLst>
              <a:ext uri="{FF2B5EF4-FFF2-40B4-BE49-F238E27FC236}">
                <a16:creationId xmlns:a16="http://schemas.microsoft.com/office/drawing/2014/main" id="{7F998711-69B2-43A8-A7D8-E7A288289C37}"/>
              </a:ext>
            </a:extLst>
          </p:cNvPr>
          <p:cNvSpPr>
            <a:spLocks noGrp="1"/>
          </p:cNvSpPr>
          <p:nvPr>
            <p:ph type="body" sz="quarter" idx="30" hasCustomPrompt="1"/>
          </p:nvPr>
        </p:nvSpPr>
        <p:spPr>
          <a:xfrm>
            <a:off x="7230599" y="476750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26" name="Text Placeholder 2">
            <a:extLst>
              <a:ext uri="{FF2B5EF4-FFF2-40B4-BE49-F238E27FC236}">
                <a16:creationId xmlns:a16="http://schemas.microsoft.com/office/drawing/2014/main" id="{57B47401-961F-4A4C-8D84-D03D8A8BE7FB}"/>
              </a:ext>
            </a:extLst>
          </p:cNvPr>
          <p:cNvSpPr>
            <a:spLocks noGrp="1"/>
          </p:cNvSpPr>
          <p:nvPr>
            <p:ph type="body" idx="31" hasCustomPrompt="1"/>
          </p:nvPr>
        </p:nvSpPr>
        <p:spPr>
          <a:xfrm>
            <a:off x="9664979" y="1868634"/>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7" name="Text Placeholder 11">
            <a:extLst>
              <a:ext uri="{FF2B5EF4-FFF2-40B4-BE49-F238E27FC236}">
                <a16:creationId xmlns:a16="http://schemas.microsoft.com/office/drawing/2014/main" id="{ED948BF1-3892-42AB-AEF7-4A687A9AE9F7}"/>
              </a:ext>
            </a:extLst>
          </p:cNvPr>
          <p:cNvSpPr>
            <a:spLocks noGrp="1"/>
          </p:cNvSpPr>
          <p:nvPr>
            <p:ph type="body" sz="quarter" idx="32" hasCustomPrompt="1"/>
          </p:nvPr>
        </p:nvSpPr>
        <p:spPr>
          <a:xfrm>
            <a:off x="9664979" y="2253725"/>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28" name="Text Placeholder 2">
            <a:extLst>
              <a:ext uri="{FF2B5EF4-FFF2-40B4-BE49-F238E27FC236}">
                <a16:creationId xmlns:a16="http://schemas.microsoft.com/office/drawing/2014/main" id="{C9C37FED-20A3-48CB-B63E-181FBBF8F3CA}"/>
              </a:ext>
            </a:extLst>
          </p:cNvPr>
          <p:cNvSpPr>
            <a:spLocks noGrp="1"/>
          </p:cNvSpPr>
          <p:nvPr>
            <p:ph type="body" idx="33" hasCustomPrompt="1"/>
          </p:nvPr>
        </p:nvSpPr>
        <p:spPr>
          <a:xfrm>
            <a:off x="9664979" y="313283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9" name="Text Placeholder 11">
            <a:extLst>
              <a:ext uri="{FF2B5EF4-FFF2-40B4-BE49-F238E27FC236}">
                <a16:creationId xmlns:a16="http://schemas.microsoft.com/office/drawing/2014/main" id="{7C32AD82-37DD-4D41-8921-3CBF761FEB0F}"/>
              </a:ext>
            </a:extLst>
          </p:cNvPr>
          <p:cNvSpPr>
            <a:spLocks noGrp="1"/>
          </p:cNvSpPr>
          <p:nvPr>
            <p:ph type="body" sz="quarter" idx="34" hasCustomPrompt="1"/>
          </p:nvPr>
        </p:nvSpPr>
        <p:spPr>
          <a:xfrm>
            <a:off x="9664979" y="351793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30" name="Text Placeholder 2">
            <a:extLst>
              <a:ext uri="{FF2B5EF4-FFF2-40B4-BE49-F238E27FC236}">
                <a16:creationId xmlns:a16="http://schemas.microsoft.com/office/drawing/2014/main" id="{73D98E47-00B1-412D-9DBB-62ACC0398C8B}"/>
              </a:ext>
            </a:extLst>
          </p:cNvPr>
          <p:cNvSpPr>
            <a:spLocks noGrp="1"/>
          </p:cNvSpPr>
          <p:nvPr>
            <p:ph type="body" idx="35" hasCustomPrompt="1"/>
          </p:nvPr>
        </p:nvSpPr>
        <p:spPr>
          <a:xfrm>
            <a:off x="9664979" y="438240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1" name="Text Placeholder 11">
            <a:extLst>
              <a:ext uri="{FF2B5EF4-FFF2-40B4-BE49-F238E27FC236}">
                <a16:creationId xmlns:a16="http://schemas.microsoft.com/office/drawing/2014/main" id="{A753B197-EDD7-45BA-A120-4C3343A3FC58}"/>
              </a:ext>
            </a:extLst>
          </p:cNvPr>
          <p:cNvSpPr>
            <a:spLocks noGrp="1"/>
          </p:cNvSpPr>
          <p:nvPr>
            <p:ph type="body" sz="quarter" idx="36" hasCustomPrompt="1"/>
          </p:nvPr>
        </p:nvSpPr>
        <p:spPr>
          <a:xfrm>
            <a:off x="9664979" y="476750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3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zh-CN" altLang="en-US" noProof="0"/>
              <a:t>单击图标添加图片</a:t>
            </a:r>
            <a:endParaRPr lang="en-US" noProof="0" dirty="0"/>
          </a:p>
        </p:txBody>
      </p:sp>
    </p:spTree>
    <p:extLst>
      <p:ext uri="{BB962C8B-B14F-4D97-AF65-F5344CB8AC3E}">
        <p14:creationId xmlns:p14="http://schemas.microsoft.com/office/powerpoint/2010/main" val="897054596"/>
      </p:ext>
    </p:extLst>
  </p:cSld>
  <p:clrMapOvr>
    <a:masterClrMapping/>
  </p:clrMapOvr>
  <p:extLst mod="1">
    <p:ext uri="{DCECCB84-F9BA-43D5-87BE-67443E8EF086}">
      <p15:sldGuideLst xmlns:p15="http://schemas.microsoft.com/office/powerpoint/2012/main">
        <p15:guide id="1" orient="horz" pos="2387">
          <p15:clr>
            <a:srgbClr val="FBAE40"/>
          </p15:clr>
        </p15:guide>
        <p15:guide id="2" pos="279">
          <p15:clr>
            <a:srgbClr val="FBAE40"/>
          </p15:clr>
        </p15:guide>
        <p15:guide id="3" pos="7129">
          <p15:clr>
            <a:srgbClr val="FBAE40"/>
          </p15:clr>
        </p15:guide>
        <p15:guide id="4" pos="7401">
          <p15:clr>
            <a:srgbClr val="FBAE40"/>
          </p15:clr>
        </p15:guide>
        <p15:guide id="5" orient="horz" pos="2115">
          <p15:clr>
            <a:srgbClr val="FBAE40"/>
          </p15:clr>
        </p15:guide>
        <p15:guide id="6" orient="horz" pos="45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s">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41B7CDEE-2644-4D36-95CB-1F92049E7FF7}"/>
              </a:ext>
            </a:extLst>
          </p:cNvPr>
          <p:cNvSpPr>
            <a:spLocks noGrp="1"/>
          </p:cNvSpPr>
          <p:nvPr>
            <p:ph type="pic" sz="quarter" idx="13"/>
          </p:nvPr>
        </p:nvSpPr>
        <p:spPr>
          <a:xfrm>
            <a:off x="458724" y="457200"/>
            <a:ext cx="11274552" cy="5943600"/>
          </a:xfrm>
        </p:spPr>
        <p:txBody>
          <a:bodyPr anchor="ctr" anchorCtr="0">
            <a:noAutofit/>
          </a:bodyPr>
          <a:lstStyle>
            <a:lvl1pPr marL="0" indent="0" algn="ctr">
              <a:buNone/>
              <a:defRPr/>
            </a:lvl1pPr>
          </a:lstStyle>
          <a:p>
            <a:r>
              <a:rPr lang="zh-CN" altLang="en-US"/>
              <a:t>单击图标添加图片</a:t>
            </a:r>
            <a:endParaRPr lang="ru-RU" dirty="0"/>
          </a:p>
        </p:txBody>
      </p:sp>
      <p:sp>
        <p:nvSpPr>
          <p:cNvPr id="9" name="Picture Placeholder 14">
            <a:extLst>
              <a:ext uri="{FF2B5EF4-FFF2-40B4-BE49-F238E27FC236}">
                <a16:creationId xmlns:a16="http://schemas.microsoft.com/office/drawing/2014/main" id="{4DF168AC-530C-4094-8F5F-FCF3FFDC1E3B}"/>
              </a:ext>
            </a:extLst>
          </p:cNvPr>
          <p:cNvSpPr>
            <a:spLocks noGrp="1"/>
          </p:cNvSpPr>
          <p:nvPr>
            <p:ph type="pic" sz="quarter" idx="14"/>
          </p:nvPr>
        </p:nvSpPr>
        <p:spPr>
          <a:xfrm>
            <a:off x="907903" y="4991383"/>
            <a:ext cx="1463040" cy="987552"/>
          </a:xfrm>
        </p:spPr>
        <p:txBody>
          <a:bodyPr anchor="ctr" anchorCtr="0">
            <a:noAutofit/>
          </a:bodyPr>
          <a:lstStyle>
            <a:lvl1pPr marL="0" indent="0" algn="ctr">
              <a:buNone/>
              <a:defRPr sz="1400"/>
            </a:lvl1pPr>
          </a:lstStyle>
          <a:p>
            <a:r>
              <a:rPr lang="zh-CN" altLang="en-US"/>
              <a:t>单击图标添加图片</a:t>
            </a:r>
            <a:endParaRPr lang="ru-RU" dirty="0"/>
          </a:p>
        </p:txBody>
      </p:sp>
      <p:sp>
        <p:nvSpPr>
          <p:cNvPr id="18" name="Text Placeholder 14">
            <a:extLst>
              <a:ext uri="{FF2B5EF4-FFF2-40B4-BE49-F238E27FC236}">
                <a16:creationId xmlns:a16="http://schemas.microsoft.com/office/drawing/2014/main" id="{8373CC7F-8644-430C-90D9-B903ED9F612A}"/>
              </a:ext>
            </a:extLst>
          </p:cNvPr>
          <p:cNvSpPr>
            <a:spLocks noGrp="1"/>
          </p:cNvSpPr>
          <p:nvPr>
            <p:ph type="body" sz="quarter" idx="15"/>
          </p:nvPr>
        </p:nvSpPr>
        <p:spPr>
          <a:xfrm>
            <a:off x="458788" y="2028825"/>
            <a:ext cx="4727575" cy="728663"/>
          </a:xfrm>
          <a:solidFill>
            <a:schemeClr val="accent1">
              <a:alpha val="60000"/>
            </a:schemeClr>
          </a:solidFill>
        </p:spPr>
        <p:txBody>
          <a:bodyPr lIns="396000" anchor="ctr" anchorCtr="0">
            <a:noAutofit/>
          </a:bodyPr>
          <a:lstStyle>
            <a:lvl1pPr marL="0" indent="0">
              <a:buNone/>
              <a:defRPr sz="2800">
                <a:solidFill>
                  <a:schemeClr val="bg1"/>
                </a:solidFill>
              </a:defRPr>
            </a:lvl1pPr>
            <a:lvl2pPr marL="457200" indent="0">
              <a:buNone/>
              <a:defRPr sz="2800">
                <a:solidFill>
                  <a:schemeClr val="bg1"/>
                </a:solidFill>
              </a:defRPr>
            </a:lvl2pPr>
            <a:lvl3pPr marL="914400" indent="0">
              <a:buNone/>
              <a:defRPr sz="2800">
                <a:solidFill>
                  <a:schemeClr val="bg1"/>
                </a:solidFill>
              </a:defRPr>
            </a:lvl3pPr>
            <a:lvl4pPr marL="1371600" indent="0">
              <a:buNone/>
              <a:defRPr sz="2800">
                <a:solidFill>
                  <a:schemeClr val="bg1"/>
                </a:solidFill>
              </a:defRPr>
            </a:lvl4pPr>
            <a:lvl5pPr marL="1828800" indent="0">
              <a:buNone/>
              <a:defRPr sz="2800">
                <a:solidFill>
                  <a:schemeClr val="bg1"/>
                </a:solidFill>
              </a:defRPr>
            </a:lvl5pPr>
          </a:lstStyle>
          <a:p>
            <a:pPr lvl="0"/>
            <a:r>
              <a:rPr lang="zh-CN" altLang="en-US"/>
              <a:t>单击此处编辑母版文本样式</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458788" y="2754601"/>
            <a:ext cx="4726800" cy="1861200"/>
          </a:xfrm>
          <a:solidFill>
            <a:schemeClr val="bg1">
              <a:alpha val="50000"/>
            </a:schemeClr>
          </a:solidFill>
        </p:spPr>
        <p:txBody>
          <a:bodyPr lIns="396000" tIns="0" rIns="0" bIns="0">
            <a:noAutofit/>
          </a:bodyPr>
          <a:lstStyle>
            <a:lvl1pPr>
              <a:lnSpc>
                <a:spcPct val="85000"/>
              </a:lnSpc>
              <a:defRPr sz="5500"/>
            </a:lvl1pPr>
          </a:lstStyle>
          <a:p>
            <a:r>
              <a:rPr lang="en-US" dirty="0"/>
              <a:t>Click to Edit Title</a:t>
            </a:r>
            <a:endParaRPr lang="ru-RU" dirty="0"/>
          </a:p>
        </p:txBody>
      </p:sp>
    </p:spTree>
    <p:extLst>
      <p:ext uri="{BB962C8B-B14F-4D97-AF65-F5344CB8AC3E}">
        <p14:creationId xmlns:p14="http://schemas.microsoft.com/office/powerpoint/2010/main" val="1935530853"/>
      </p:ext>
    </p:extLst>
  </p:cSld>
  <p:clrMapOvr>
    <a:masterClrMapping/>
  </p:clrMapOvr>
  <p:extLst mod="1">
    <p:ext uri="{DCECCB84-F9BA-43D5-87BE-67443E8EF086}">
      <p15:sldGuideLst xmlns:p15="http://schemas.microsoft.com/office/powerpoint/2012/main">
        <p15:guide id="4" orient="horz" pos="55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zh-CN" altLang="en-US" noProof="0"/>
              <a:t>单击图标添加图片</a:t>
            </a:r>
            <a:endParaRPr lang="en-US" noProof="0"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830127" y="1331139"/>
            <a:ext cx="4584212" cy="1107114"/>
          </a:xfrm>
        </p:spPr>
        <p:txBody>
          <a:bodyPr lIns="36000" tIns="0" rIns="0" bIns="0" anchor="b">
            <a:normAutofit/>
          </a:bodyPr>
          <a:lstStyle>
            <a:lvl1pPr>
              <a:defRPr sz="3600"/>
            </a:lvl1pPr>
          </a:lstStyle>
          <a:p>
            <a:r>
              <a:rPr lang="zh-CN" altLang="en-US" noProof="0"/>
              <a:t>单击此处编辑母版标题样式</a:t>
            </a:r>
            <a:endParaRPr lang="en-US" noProof="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hasCustomPrompt="1"/>
          </p:nvPr>
        </p:nvSpPr>
        <p:spPr>
          <a:xfrm>
            <a:off x="830127" y="2545450"/>
            <a:ext cx="4584212"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noProof="0" smtClean="0"/>
              <a:t>12/21/2019</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hasCustomPrompt="1"/>
          </p:nvPr>
        </p:nvSpPr>
        <p:spPr>
          <a:xfrm>
            <a:off x="830128" y="3300065"/>
            <a:ext cx="4584212" cy="1745768"/>
          </a:xfrm>
        </p:spPr>
        <p:txBody>
          <a:bodyPr lIns="36000" tIns="0" rIns="0" bIns="0">
            <a:noAutofit/>
          </a:bodyPr>
          <a:lstStyle>
            <a:lvl1pPr marL="216000" indent="-216000">
              <a:spcBef>
                <a:spcPts val="600"/>
              </a:spcBef>
              <a:buClr>
                <a:schemeClr val="tx2">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zh-CN" altLang="en-US" noProof="0"/>
              <a:t>单击图标添加图片</a:t>
            </a:r>
            <a:endParaRPr lang="en-US" noProof="0" dirty="0"/>
          </a:p>
        </p:txBody>
      </p:sp>
    </p:spTree>
    <p:extLst>
      <p:ext uri="{BB962C8B-B14F-4D97-AF65-F5344CB8AC3E}">
        <p14:creationId xmlns:p14="http://schemas.microsoft.com/office/powerpoint/2010/main" val="1163980351"/>
      </p:ext>
    </p:extLst>
  </p:cSld>
  <p:clrMapOvr>
    <a:masterClrMapping/>
  </p:clrMapOvr>
  <p:extLst mod="1">
    <p:ext uri="{DCECCB84-F9BA-43D5-87BE-67443E8EF086}">
      <p15:sldGuideLst xmlns:p15="http://schemas.microsoft.com/office/powerpoint/2012/main">
        <p15:guide id="5"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458724" y="457200"/>
            <a:ext cx="11274552" cy="5943600"/>
          </a:xfrm>
          <a:noFill/>
        </p:spPr>
        <p:txBody>
          <a:bodyPr anchor="ctr" anchorCtr="0">
            <a:noAutofit/>
          </a:bodyPr>
          <a:lstStyle>
            <a:lvl1pPr marL="0" indent="0" algn="ctr">
              <a:buNone/>
              <a:defRPr/>
            </a:lvl1pPr>
          </a:lstStyle>
          <a:p>
            <a:r>
              <a:rPr lang="zh-CN" altLang="en-US" noProof="0"/>
              <a:t>单击图标添加图片</a:t>
            </a:r>
            <a:endParaRPr lang="en-US" noProof="0" dirty="0"/>
          </a:p>
        </p:txBody>
      </p:sp>
      <p:sp>
        <p:nvSpPr>
          <p:cNvPr id="15" name="Picture Placeholder 14">
            <a:extLst>
              <a:ext uri="{FF2B5EF4-FFF2-40B4-BE49-F238E27FC236}">
                <a16:creationId xmlns:a16="http://schemas.microsoft.com/office/drawing/2014/main" id="{CF15D4B3-A0CD-4C14-BB5E-CB9859BD8A51}"/>
              </a:ext>
            </a:extLst>
          </p:cNvPr>
          <p:cNvSpPr>
            <a:spLocks noGrp="1"/>
          </p:cNvSpPr>
          <p:nvPr>
            <p:ph type="pic" sz="quarter" idx="14"/>
          </p:nvPr>
        </p:nvSpPr>
        <p:spPr>
          <a:xfrm>
            <a:off x="5364480" y="1746127"/>
            <a:ext cx="1463040" cy="987552"/>
          </a:xfrm>
        </p:spPr>
        <p:txBody>
          <a:bodyPr anchor="ctr" anchorCtr="0">
            <a:noAutofit/>
          </a:bodyPr>
          <a:lstStyle>
            <a:lvl1pPr marL="0" indent="0" algn="ctr">
              <a:buNone/>
              <a:defRPr sz="1400"/>
            </a:lvl1pPr>
          </a:lstStyle>
          <a:p>
            <a:r>
              <a:rPr lang="zh-CN" altLang="en-US" noProof="0"/>
              <a:t>单击图标添加图片</a:t>
            </a:r>
            <a:endParaRPr lang="en-US" noProof="0"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vl1pPr>
          </a:lstStyle>
          <a:p>
            <a:r>
              <a:rPr lang="zh-CN" altLang="en-US" noProof="0"/>
              <a:t>单击此处编辑母版标题样式</a:t>
            </a:r>
            <a:endParaRPr lang="en-US" noProof="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01258"/>
            <a:ext cx="11274552" cy="1799542"/>
          </a:xfrm>
          <a:solidFill>
            <a:schemeClr val="tx1">
              <a:alpha val="90000"/>
            </a:schemeClr>
          </a:solidFill>
        </p:spPr>
        <p:txBody>
          <a:bodyPr tIns="252000" anchor="t" anchorCtr="0">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0"/>
              <a:t>单击此处编辑母版副标题样式</a:t>
            </a:r>
            <a:endParaRPr lang="en-US" noProof="0"/>
          </a:p>
        </p:txBody>
      </p:sp>
      <p:sp>
        <p:nvSpPr>
          <p:cNvPr id="16" name="Text Placeholder 12">
            <a:extLst>
              <a:ext uri="{FF2B5EF4-FFF2-40B4-BE49-F238E27FC236}">
                <a16:creationId xmlns:a16="http://schemas.microsoft.com/office/drawing/2014/main" id="{06F64230-8502-4625-8B46-56604589314C}"/>
              </a:ext>
            </a:extLst>
          </p:cNvPr>
          <p:cNvSpPr>
            <a:spLocks noGrp="1"/>
          </p:cNvSpPr>
          <p:nvPr>
            <p:ph type="body" sz="quarter" idx="15" hasCustomPrompt="1"/>
          </p:nvPr>
        </p:nvSpPr>
        <p:spPr>
          <a:xfrm>
            <a:off x="1926767" y="5400675"/>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8" name="Text Placeholder 16">
            <a:extLst>
              <a:ext uri="{FF2B5EF4-FFF2-40B4-BE49-F238E27FC236}">
                <a16:creationId xmlns:a16="http://schemas.microsoft.com/office/drawing/2014/main" id="{1B08C5A6-5B1B-4D50-A772-24B26B7B80B5}"/>
              </a:ext>
            </a:extLst>
          </p:cNvPr>
          <p:cNvSpPr>
            <a:spLocks noGrp="1"/>
          </p:cNvSpPr>
          <p:nvPr>
            <p:ph type="body" sz="quarter" idx="16" hasCustomPrompt="1"/>
          </p:nvPr>
        </p:nvSpPr>
        <p:spPr>
          <a:xfrm>
            <a:off x="1134879" y="5695950"/>
            <a:ext cx="3384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r>
              <a:rPr lang="en-US" noProof="0"/>
              <a:t>victoria@fabrikam.com</a:t>
            </a:r>
          </a:p>
        </p:txBody>
      </p:sp>
      <p:sp>
        <p:nvSpPr>
          <p:cNvPr id="21" name="Text Placeholder 12">
            <a:extLst>
              <a:ext uri="{FF2B5EF4-FFF2-40B4-BE49-F238E27FC236}">
                <a16:creationId xmlns:a16="http://schemas.microsoft.com/office/drawing/2014/main" id="{5C49BB1D-A8D4-4E41-8A43-F84FDE9EE624}"/>
              </a:ext>
            </a:extLst>
          </p:cNvPr>
          <p:cNvSpPr>
            <a:spLocks noGrp="1"/>
          </p:cNvSpPr>
          <p:nvPr>
            <p:ph type="body" sz="quarter" idx="17" hasCustomPrompt="1"/>
          </p:nvPr>
        </p:nvSpPr>
        <p:spPr>
          <a:xfrm>
            <a:off x="5312303" y="5400284"/>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22" name="Text Placeholder 16">
            <a:extLst>
              <a:ext uri="{FF2B5EF4-FFF2-40B4-BE49-F238E27FC236}">
                <a16:creationId xmlns:a16="http://schemas.microsoft.com/office/drawing/2014/main" id="{DD82CF91-0C32-4E77-9CBF-A777B27493CC}"/>
              </a:ext>
            </a:extLst>
          </p:cNvPr>
          <p:cNvSpPr>
            <a:spLocks noGrp="1"/>
          </p:cNvSpPr>
          <p:nvPr>
            <p:ph type="body" sz="quarter" idx="18" hasCustomPrompt="1"/>
          </p:nvPr>
        </p:nvSpPr>
        <p:spPr>
          <a:xfrm>
            <a:off x="4862415" y="5695559"/>
            <a:ext cx="2700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r>
              <a:rPr lang="en-US" noProof="0"/>
              <a:t>404-555-0115</a:t>
            </a:r>
          </a:p>
        </p:txBody>
      </p:sp>
      <p:sp>
        <p:nvSpPr>
          <p:cNvPr id="11" name="Text Placeholder 12">
            <a:extLst>
              <a:ext uri="{FF2B5EF4-FFF2-40B4-BE49-F238E27FC236}">
                <a16:creationId xmlns:a16="http://schemas.microsoft.com/office/drawing/2014/main" id="{EF7B6245-3D6D-418F-83D6-C8DE0293CCED}"/>
              </a:ext>
            </a:extLst>
          </p:cNvPr>
          <p:cNvSpPr>
            <a:spLocks noGrp="1"/>
          </p:cNvSpPr>
          <p:nvPr>
            <p:ph type="body" sz="quarter" idx="19" hasCustomPrompt="1"/>
          </p:nvPr>
        </p:nvSpPr>
        <p:spPr>
          <a:xfrm>
            <a:off x="8456571" y="5400284"/>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2" name="Text Placeholder 16">
            <a:extLst>
              <a:ext uri="{FF2B5EF4-FFF2-40B4-BE49-F238E27FC236}">
                <a16:creationId xmlns:a16="http://schemas.microsoft.com/office/drawing/2014/main" id="{9410B445-6FE4-4773-A905-61A2C5C69B72}"/>
              </a:ext>
            </a:extLst>
          </p:cNvPr>
          <p:cNvSpPr>
            <a:spLocks noGrp="1"/>
          </p:cNvSpPr>
          <p:nvPr>
            <p:ph type="body" sz="quarter" idx="20" hasCustomPrompt="1"/>
          </p:nvPr>
        </p:nvSpPr>
        <p:spPr>
          <a:xfrm>
            <a:off x="7736683" y="5695559"/>
            <a:ext cx="3240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www.fabrikam.com</a:t>
            </a:r>
          </a:p>
        </p:txBody>
      </p:sp>
    </p:spTree>
    <p:extLst>
      <p:ext uri="{BB962C8B-B14F-4D97-AF65-F5344CB8AC3E}">
        <p14:creationId xmlns:p14="http://schemas.microsoft.com/office/powerpoint/2010/main" val="1641162368"/>
      </p:ext>
    </p:extLst>
  </p:cSld>
  <p:clrMapOvr>
    <a:masterClrMapping/>
  </p:clrMapOvr>
  <p:extLst mod="1">
    <p:ext uri="{DCECCB84-F9BA-43D5-87BE-67443E8EF086}">
      <p15:sldGuideLst xmlns:p15="http://schemas.microsoft.com/office/powerpoint/2012/main">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s">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99E0FDC-7174-4CCC-8759-832F13BB97E3}"/>
              </a:ext>
            </a:extLst>
          </p:cNvPr>
          <p:cNvSpPr/>
          <p:nvPr userDrawn="1"/>
        </p:nvSpPr>
        <p:spPr>
          <a:xfrm>
            <a:off x="6120456" y="2371154"/>
            <a:ext cx="5165454" cy="14904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42C8867A-E08C-4237-858A-8806988D6BFB}"/>
              </a:ext>
            </a:extLst>
          </p:cNvPr>
          <p:cNvSpPr/>
          <p:nvPr userDrawn="1"/>
        </p:nvSpPr>
        <p:spPr>
          <a:xfrm>
            <a:off x="906089" y="1804226"/>
            <a:ext cx="5214367" cy="20574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zh-CN" altLang="en-US" noProof="0"/>
              <a:t>单击此处编辑母版标题样式</a:t>
            </a:r>
            <a:endParaRPr lang="en-US" noProof="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12/21/2019</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2046857" y="4156047"/>
            <a:ext cx="3276000" cy="385091"/>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hasCustomPrompt="1"/>
          </p:nvPr>
        </p:nvSpPr>
        <p:spPr>
          <a:xfrm>
            <a:off x="2046857" y="4541138"/>
            <a:ext cx="3276000" cy="1036067"/>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908006" y="4238758"/>
            <a:ext cx="960120" cy="961200"/>
          </a:xfrm>
        </p:spPr>
        <p:txBody>
          <a:bodyPr anchor="ctr" anchorCtr="0">
            <a:noAutofit/>
          </a:bodyPr>
          <a:lstStyle>
            <a:lvl1pPr marL="0" indent="0" algn="ctr">
              <a:buNone/>
              <a:defRPr sz="1800">
                <a:solidFill>
                  <a:schemeClr val="tx1"/>
                </a:solidFill>
              </a:defRPr>
            </a:lvl1pPr>
          </a:lstStyle>
          <a:p>
            <a:r>
              <a:rPr lang="zh-CN" altLang="en-US" noProof="0"/>
              <a:t>单击图标添加图片</a:t>
            </a:r>
            <a:endParaRPr lang="en-US" noProof="0"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7259308" y="4156047"/>
            <a:ext cx="3276000" cy="334919"/>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hasCustomPrompt="1"/>
          </p:nvPr>
        </p:nvSpPr>
        <p:spPr>
          <a:xfrm>
            <a:off x="7259308" y="4541138"/>
            <a:ext cx="3276000" cy="1036067"/>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6120457" y="4238758"/>
            <a:ext cx="960120" cy="961200"/>
          </a:xfrm>
        </p:spPr>
        <p:txBody>
          <a:bodyPr anchor="ctr" anchorCtr="0">
            <a:noAutofit/>
          </a:bodyPr>
          <a:lstStyle>
            <a:lvl1pPr marL="0" indent="0" algn="ctr">
              <a:buNone/>
              <a:defRPr sz="1800">
                <a:solidFill>
                  <a:schemeClr val="tx1"/>
                </a:solidFill>
              </a:defRPr>
            </a:lvl1pPr>
          </a:lstStyle>
          <a:p>
            <a:r>
              <a:rPr lang="zh-CN" altLang="en-US" noProof="0"/>
              <a:t>单击图标添加图片</a:t>
            </a:r>
            <a:endParaRPr lang="en-US" noProof="0" dirty="0"/>
          </a:p>
        </p:txBody>
      </p:sp>
      <p:sp>
        <p:nvSpPr>
          <p:cNvPr id="29" name="Text Placeholder 11">
            <a:extLst>
              <a:ext uri="{FF2B5EF4-FFF2-40B4-BE49-F238E27FC236}">
                <a16:creationId xmlns:a16="http://schemas.microsoft.com/office/drawing/2014/main" id="{0601F736-3A21-4DC5-AFCA-F1729A2547A0}"/>
              </a:ext>
            </a:extLst>
          </p:cNvPr>
          <p:cNvSpPr>
            <a:spLocks noGrp="1"/>
          </p:cNvSpPr>
          <p:nvPr>
            <p:ph type="body" sz="quarter" idx="32" hasCustomPrompt="1"/>
          </p:nvPr>
        </p:nvSpPr>
        <p:spPr>
          <a:xfrm>
            <a:off x="1299280" y="2177705"/>
            <a:ext cx="4403527" cy="1315520"/>
          </a:xfrm>
        </p:spPr>
        <p:txBody>
          <a:bodyPr lIns="36000" tIns="0" rIns="0" bIns="0">
            <a:normAutofit/>
          </a:bodyPr>
          <a:lstStyle>
            <a:lvl1pPr marL="0" indent="0">
              <a:spcBef>
                <a:spcPts val="600"/>
              </a:spcBef>
              <a:buClr>
                <a:schemeClr val="bg2"/>
              </a:buClr>
              <a:buSzPct val="125000"/>
              <a:buFont typeface="Wingdings" panose="05000000000000000000" pitchFamily="2" charset="2"/>
              <a:buNone/>
              <a:defRPr sz="1400">
                <a:solidFill>
                  <a:schemeClr val="tx1"/>
                </a:solidFill>
              </a:defRPr>
            </a:lvl1pPr>
            <a:lvl2pPr marL="0" indent="0">
              <a:spcBef>
                <a:spcPts val="600"/>
              </a:spcBef>
              <a:buClr>
                <a:schemeClr val="bg2"/>
              </a:buClr>
              <a:buSzPct val="125000"/>
              <a:buFont typeface="Wingdings" panose="05000000000000000000" pitchFamily="2" charset="2"/>
              <a:buNone/>
              <a:defRPr sz="1400">
                <a:solidFill>
                  <a:schemeClr val="tx1"/>
                </a:solidFill>
              </a:defRPr>
            </a:lvl2pPr>
          </a:lstStyle>
          <a:p>
            <a:pPr lvl="0"/>
            <a:r>
              <a:rPr lang="en-US" noProof="0"/>
              <a:t>Edit Master text styles</a:t>
            </a:r>
          </a:p>
          <a:p>
            <a:pPr lvl="1"/>
            <a:r>
              <a:rPr lang="en-US" noProof="0"/>
              <a:t>Second level</a:t>
            </a:r>
          </a:p>
        </p:txBody>
      </p:sp>
      <p:sp>
        <p:nvSpPr>
          <p:cNvPr id="30" name="Text Placeholder 11">
            <a:extLst>
              <a:ext uri="{FF2B5EF4-FFF2-40B4-BE49-F238E27FC236}">
                <a16:creationId xmlns:a16="http://schemas.microsoft.com/office/drawing/2014/main" id="{96A341BE-3657-48DB-B26D-8D13FDC44D02}"/>
              </a:ext>
            </a:extLst>
          </p:cNvPr>
          <p:cNvSpPr>
            <a:spLocks noGrp="1"/>
          </p:cNvSpPr>
          <p:nvPr>
            <p:ph type="body" sz="quarter" idx="34" hasCustomPrompt="1"/>
          </p:nvPr>
        </p:nvSpPr>
        <p:spPr>
          <a:xfrm>
            <a:off x="6467060" y="2740330"/>
            <a:ext cx="4425658" cy="752895"/>
          </a:xfrm>
        </p:spPr>
        <p:txBody>
          <a:bodyPr lIns="36000" tIns="0" rIns="0" bIns="0">
            <a:normAutofit/>
          </a:bodyPr>
          <a:lstStyle>
            <a:lvl1pPr marL="0" indent="0">
              <a:spcBef>
                <a:spcPts val="600"/>
              </a:spcBef>
              <a:buClr>
                <a:schemeClr val="accent1"/>
              </a:buClr>
              <a:buSzPct val="125000"/>
              <a:buFont typeface="Wingdings" panose="05000000000000000000" pitchFamily="2" charset="2"/>
              <a:buNone/>
              <a:defRPr sz="1400">
                <a:solidFill>
                  <a:schemeClr val="tx1"/>
                </a:solidFill>
              </a:defRPr>
            </a:lvl1pPr>
            <a:lvl2pPr marL="0" indent="0">
              <a:spcBef>
                <a:spcPts val="600"/>
              </a:spcBef>
              <a:buClr>
                <a:schemeClr val="accent1"/>
              </a:buClr>
              <a:buSzPct val="125000"/>
              <a:buFont typeface="Wingdings" panose="05000000000000000000" pitchFamily="2" charset="2"/>
              <a:buNone/>
              <a:defRPr sz="1400">
                <a:solidFill>
                  <a:schemeClr val="tx1"/>
                </a:solidFill>
              </a:defRPr>
            </a:lvl2pPr>
          </a:lstStyle>
          <a:p>
            <a:pPr lvl="0"/>
            <a:r>
              <a:rPr lang="en-US" noProof="0"/>
              <a:t>Edit Master text styles</a:t>
            </a:r>
          </a:p>
          <a:p>
            <a:pPr lvl="1"/>
            <a:r>
              <a:rPr lang="en-US" noProof="0"/>
              <a:t>Second level</a:t>
            </a:r>
          </a:p>
        </p:txBody>
      </p:sp>
      <p:sp>
        <p:nvSpPr>
          <p:cNvPr id="17" name="Picture Placeholder 11">
            <a:extLst>
              <a:ext uri="{FF2B5EF4-FFF2-40B4-BE49-F238E27FC236}">
                <a16:creationId xmlns:a16="http://schemas.microsoft.com/office/drawing/2014/main" id="{48D7F0F9-4118-4257-9D45-A5772C2110D7}"/>
              </a:ext>
            </a:extLst>
          </p:cNvPr>
          <p:cNvSpPr>
            <a:spLocks noGrp="1"/>
          </p:cNvSpPr>
          <p:nvPr>
            <p:ph type="pic" sz="quarter" idx="3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zh-CN" altLang="en-US" noProof="0"/>
              <a:t>单击图标添加图片</a:t>
            </a:r>
            <a:endParaRPr lang="en-US" noProof="0" dirty="0"/>
          </a:p>
        </p:txBody>
      </p:sp>
    </p:spTree>
    <p:extLst>
      <p:ext uri="{BB962C8B-B14F-4D97-AF65-F5344CB8AC3E}">
        <p14:creationId xmlns:p14="http://schemas.microsoft.com/office/powerpoint/2010/main" val="2046297304"/>
      </p:ext>
    </p:extLst>
  </p:cSld>
  <p:clrMapOvr>
    <a:masterClrMapping/>
  </p:clrMapOvr>
  <p:extLst mod="1">
    <p:ext uri="{DCECCB84-F9BA-43D5-87BE-67443E8EF086}">
      <p15:sldGuideLst xmlns:p15="http://schemas.microsoft.com/office/powerpoint/2012/main">
        <p15:guide id="1" orient="horz" pos="2387">
          <p15:clr>
            <a:srgbClr val="FBAE40"/>
          </p15:clr>
        </p15:guide>
        <p15:guide id="2" pos="279">
          <p15:clr>
            <a:srgbClr val="FBAE40"/>
          </p15:clr>
        </p15:guide>
        <p15:guide id="3" pos="7129">
          <p15:clr>
            <a:srgbClr val="FBAE40"/>
          </p15:clr>
        </p15:guide>
        <p15:guide id="4" pos="7401">
          <p15:clr>
            <a:srgbClr val="FBAE40"/>
          </p15:clr>
        </p15:guide>
        <p15:guide id="5" orient="horz" pos="2115">
          <p15:clr>
            <a:srgbClr val="FBAE40"/>
          </p15:clr>
        </p15:guide>
        <p15:guide id="6"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Layou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zh-CN" altLang="en-US" noProof="0"/>
              <a:t>单击图标添加图片</a:t>
            </a:r>
            <a:endParaRPr lang="en-US" noProof="0"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30127" y="691751"/>
            <a:ext cx="4584212" cy="540001"/>
          </a:xfrm>
        </p:spPr>
        <p:txBody>
          <a:bodyPr lIns="36000" tIns="0" rIns="0" bIns="0" anchor="b">
            <a:normAutofit/>
          </a:bodyPr>
          <a:lstStyle>
            <a:lvl1pPr>
              <a:defRPr sz="3600"/>
            </a:lvl1pPr>
          </a:lstStyle>
          <a:p>
            <a:r>
              <a:rPr lang="en-US" noProof="0"/>
              <a:t>Title Here</a:t>
            </a:r>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hasCustomPrompt="1"/>
          </p:nvPr>
        </p:nvSpPr>
        <p:spPr>
          <a:xfrm>
            <a:off x="830127" y="1326250"/>
            <a:ext cx="4584212" cy="1353312"/>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noProof="0" smtClean="0"/>
              <a:t>12/21/2019</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hasCustomPrompt="1"/>
          </p:nvPr>
        </p:nvSpPr>
        <p:spPr>
          <a:xfrm>
            <a:off x="830128" y="2893665"/>
            <a:ext cx="4584212" cy="1538635"/>
          </a:xfrm>
        </p:spPr>
        <p:txBody>
          <a:bodyPr lIns="36000" tIns="0" rIns="0" bIns="0">
            <a:normAutofit/>
          </a:bodyPr>
          <a:lstStyle>
            <a:lvl1pPr marL="0" indent="0">
              <a:spcBef>
                <a:spcPts val="600"/>
              </a:spcBef>
              <a:buClr>
                <a:schemeClr val="bg2"/>
              </a:buClr>
              <a:buSzPct val="125000"/>
              <a:buFont typeface="Wingdings" panose="05000000000000000000" pitchFamily="2" charset="2"/>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2" name="Text Placeholder 2">
            <a:extLst>
              <a:ext uri="{FF2B5EF4-FFF2-40B4-BE49-F238E27FC236}">
                <a16:creationId xmlns:a16="http://schemas.microsoft.com/office/drawing/2014/main" id="{D5E90A1C-4042-4F0F-BBF6-19CE0BDB72BB}"/>
              </a:ext>
            </a:extLst>
          </p:cNvPr>
          <p:cNvSpPr>
            <a:spLocks noGrp="1"/>
          </p:cNvSpPr>
          <p:nvPr>
            <p:ph type="body" idx="17" hasCustomPrompt="1"/>
          </p:nvPr>
        </p:nvSpPr>
        <p:spPr>
          <a:xfrm>
            <a:off x="846601" y="4579181"/>
            <a:ext cx="4584212" cy="1097719"/>
          </a:xfrm>
        </p:spPr>
        <p:txBody>
          <a:bodyPr lIns="36000" tIns="0" rIns="0" bIns="0">
            <a:normAutofit/>
          </a:bodyPr>
          <a:lstStyle>
            <a:lvl1pPr marL="171450" indent="-171450">
              <a:spcBef>
                <a:spcPts val="600"/>
              </a:spcBef>
              <a:buClr>
                <a:schemeClr val="tx2">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3"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zh-CN" altLang="en-US" noProof="0"/>
              <a:t>单击图标添加图片</a:t>
            </a:r>
            <a:endParaRPr lang="en-US" noProof="0" dirty="0"/>
          </a:p>
        </p:txBody>
      </p:sp>
    </p:spTree>
    <p:extLst>
      <p:ext uri="{BB962C8B-B14F-4D97-AF65-F5344CB8AC3E}">
        <p14:creationId xmlns:p14="http://schemas.microsoft.com/office/powerpoint/2010/main" val="3013157679"/>
      </p:ext>
    </p:extLst>
  </p:cSld>
  <p:clrMapOvr>
    <a:masterClrMapping/>
  </p:clrMapOvr>
  <p:extLst mod="1">
    <p:ext uri="{DCECCB84-F9BA-43D5-87BE-67443E8EF086}">
      <p15:sldGuideLst xmlns:p15="http://schemas.microsoft.com/office/powerpoint/2012/main">
        <p15:guide id="1" orient="horz" pos="4042">
          <p15:clr>
            <a:srgbClr val="FBAE40"/>
          </p15:clr>
        </p15:guide>
        <p15:guide id="2" pos="506">
          <p15:clr>
            <a:srgbClr val="FBAE40"/>
          </p15:clr>
        </p15:guide>
        <p15:guide id="3" orient="horz" pos="528" userDrawn="1">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ne with Capyion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95251" y="37727"/>
            <a:ext cx="3232108" cy="566931"/>
          </a:xfrm>
        </p:spPr>
        <p:txBody>
          <a:bodyPr lIns="36000" tIns="0" rIns="0" bIns="0"/>
          <a:lstStyle/>
          <a:p>
            <a:r>
              <a:rPr lang="en-US" noProof="0" dirty="0"/>
              <a:t>Title Here</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a:xfrm>
            <a:off x="11112000" y="6605323"/>
            <a:ext cx="1080000" cy="234000"/>
          </a:xfrm>
        </p:spPr>
        <p:txBody>
          <a:bodyPr/>
          <a:lstStyle/>
          <a:p>
            <a:fld id="{D8FBFFEB-7D66-4958-8CB8-D2B18C6A5A9B}" type="datetime1">
              <a:rPr lang="en-US" noProof="0" smtClean="0"/>
              <a:t>12/21/2019</a:t>
            </a:fld>
            <a:endParaRPr lang="en-US" noProof="0" dirty="0"/>
          </a:p>
        </p:txBody>
      </p:sp>
    </p:spTree>
    <p:extLst>
      <p:ext uri="{BB962C8B-B14F-4D97-AF65-F5344CB8AC3E}">
        <p14:creationId xmlns:p14="http://schemas.microsoft.com/office/powerpoint/2010/main" val="1772765757"/>
      </p:ext>
    </p:extLst>
  </p:cSld>
  <p:clrMapOvr>
    <a:masterClrMapping/>
  </p:clrMapOvr>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atin typeface="+mj-lt"/>
              </a:defRPr>
            </a:lvl1pPr>
          </a:lstStyle>
          <a:p>
            <a:r>
              <a:rPr lang="zh-CN" altLang="en-US"/>
              <a:t>单击此处编辑母版标题样式</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28730"/>
            <a:ext cx="11274552" cy="1772070"/>
          </a:xfrm>
          <a:solidFill>
            <a:schemeClr val="accent1">
              <a:alpha val="30000"/>
            </a:schemeClr>
          </a:solidFill>
        </p:spPr>
        <p:txBody>
          <a:bodyPr tIns="252000" rIns="90000" anchor="t" anchorCtr="0">
            <a:normAutofit/>
          </a:bodyPr>
          <a:lstStyle>
            <a:lvl1pPr marL="0" indent="0" algn="ctr">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ru-RU" dirty="0"/>
          </a:p>
        </p:txBody>
      </p:sp>
    </p:spTree>
    <p:extLst>
      <p:ext uri="{BB962C8B-B14F-4D97-AF65-F5344CB8AC3E}">
        <p14:creationId xmlns:p14="http://schemas.microsoft.com/office/powerpoint/2010/main" val="341798795"/>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3C2DEF1B-00D0-44E1-8603-CE979D2C478C}"/>
              </a:ext>
            </a:extLst>
          </p:cNvPr>
          <p:cNvSpPr>
            <a:spLocks noGrp="1"/>
          </p:cNvSpPr>
          <p:nvPr>
            <p:ph type="body" idx="1"/>
          </p:nvPr>
        </p:nvSpPr>
        <p:spPr>
          <a:xfrm>
            <a:off x="458788" y="2028826"/>
            <a:ext cx="4726800" cy="725776"/>
          </a:xfrm>
          <a:solidFill>
            <a:schemeClr val="accent1">
              <a:alpha val="60000"/>
            </a:schemeClr>
          </a:solidFill>
        </p:spPr>
        <p:txBody>
          <a:bodyPr vert="horz" lIns="396000" tIns="45720" rIns="91440" bIns="45720" rtlCol="0" anchor="ctr" anchorCtr="0">
            <a:noAutofit/>
          </a:bodyPr>
          <a:lstStyle>
            <a:lvl1pPr marL="0" indent="0">
              <a:buNone/>
              <a:defRPr lang="en-US" dirty="0">
                <a:solidFill>
                  <a:schemeClr val="bg1"/>
                </a:solidFill>
              </a:defRPr>
            </a:lvl1pPr>
          </a:lstStyle>
          <a:p>
            <a:pPr marL="228600" lvl="0" indent="-228600"/>
            <a:r>
              <a:rPr lang="zh-CN" altLang="en-US"/>
              <a:t>单击此处编辑母版文本样式</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458788" y="2754601"/>
            <a:ext cx="4726800" cy="1861200"/>
          </a:xfrm>
          <a:solidFill>
            <a:schemeClr val="bg1">
              <a:alpha val="50000"/>
            </a:schemeClr>
          </a:solidFill>
        </p:spPr>
        <p:txBody>
          <a:bodyPr lIns="396000" tIns="0" rIns="0" bIns="0">
            <a:noAutofit/>
          </a:bodyPr>
          <a:lstStyle>
            <a:lvl1pPr>
              <a:lnSpc>
                <a:spcPct val="85000"/>
              </a:lnSpc>
              <a:defRPr sz="5500"/>
            </a:lvl1pPr>
          </a:lstStyle>
          <a:p>
            <a:r>
              <a:rPr lang="en-US" dirty="0"/>
              <a:t>Click to Edit Title</a:t>
            </a:r>
            <a:endParaRPr lang="ru-RU" dirty="0"/>
          </a:p>
        </p:txBody>
      </p:sp>
    </p:spTree>
    <p:extLst>
      <p:ext uri="{BB962C8B-B14F-4D97-AF65-F5344CB8AC3E}">
        <p14:creationId xmlns:p14="http://schemas.microsoft.com/office/powerpoint/2010/main" val="4231680191"/>
      </p:ext>
    </p:extLst>
  </p:cSld>
  <p:clrMapOvr>
    <a:masterClrMapping/>
  </p:clrMapOvr>
  <p:extLst mod="1">
    <p:ext uri="{DCECCB84-F9BA-43D5-87BE-67443E8EF086}">
      <p15:sldGuideLst xmlns:p15="http://schemas.microsoft.com/office/powerpoint/2012/main">
        <p15:guide id="4" orient="horz" pos="55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E61479DD-CE43-4425-B485-C8F1C75475A8}"/>
              </a:ext>
            </a:extLst>
          </p:cNvPr>
          <p:cNvSpPr>
            <a:spLocks noGrp="1"/>
          </p:cNvSpPr>
          <p:nvPr>
            <p:ph idx="1" hasCustomPrompt="1"/>
          </p:nvPr>
        </p:nvSpPr>
        <p:spPr>
          <a:xfrm>
            <a:off x="838200" y="1597939"/>
            <a:ext cx="10515600" cy="3874709"/>
          </a:xfrm>
        </p:spPr>
        <p:txBody>
          <a:bodyPr>
            <a:normAutofit/>
          </a:bodyPr>
          <a:lstStyle>
            <a:lvl1pPr marL="228600" indent="-228600">
              <a:buClr>
                <a:schemeClr val="tx2">
                  <a:lumMod val="40000"/>
                  <a:lumOff val="60000"/>
                </a:schemeClr>
              </a:buClr>
              <a:buFont typeface="Wingdings" panose="05000000000000000000" pitchFamily="2" charset="2"/>
              <a:buChar char="§"/>
              <a:defRPr sz="2000"/>
            </a:lvl1pPr>
            <a:lvl2pPr marL="685800" indent="-228600">
              <a:buClr>
                <a:schemeClr val="tx2">
                  <a:lumMod val="60000"/>
                  <a:lumOff val="40000"/>
                </a:schemeClr>
              </a:buClr>
              <a:buFont typeface="Wingdings" panose="05000000000000000000" pitchFamily="2" charset="2"/>
              <a:buChar char="§"/>
              <a:defRPr sz="1800"/>
            </a:lvl2pPr>
            <a:lvl3pPr marL="1143000" indent="-228600">
              <a:buClr>
                <a:schemeClr val="tx2">
                  <a:lumMod val="60000"/>
                  <a:lumOff val="40000"/>
                </a:schemeClr>
              </a:buClr>
              <a:buFont typeface="Wingdings" panose="05000000000000000000" pitchFamily="2" charset="2"/>
              <a:buChar char="§"/>
              <a:defRPr sz="1600"/>
            </a:lvl3pPr>
            <a:lvl4pPr marL="1600200" indent="-228600">
              <a:buClr>
                <a:schemeClr val="tx2">
                  <a:lumMod val="60000"/>
                  <a:lumOff val="40000"/>
                </a:schemeClr>
              </a:buClr>
              <a:buFont typeface="Wingdings" panose="05000000000000000000" pitchFamily="2" charset="2"/>
              <a:buChar char="§"/>
              <a:defRPr sz="1400"/>
            </a:lvl4pPr>
            <a:lvl5pPr marL="2057400" indent="-228600">
              <a:buClr>
                <a:schemeClr val="tx2">
                  <a:lumMod val="60000"/>
                  <a:lumOff val="40000"/>
                </a:schemeClr>
              </a:buClr>
              <a:buFont typeface="Wingdings" panose="05000000000000000000" pitchFamily="2" charset="2"/>
              <a:buChar cha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zh-CN" altLang="en-US" noProof="0"/>
              <a:t>单击此处编辑母版标题样式</a:t>
            </a:r>
            <a:endParaRPr lang="en-US" noProof="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12/21/2019</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Tree>
    <p:extLst>
      <p:ext uri="{BB962C8B-B14F-4D97-AF65-F5344CB8AC3E}">
        <p14:creationId xmlns:p14="http://schemas.microsoft.com/office/powerpoint/2010/main" val="3866012037"/>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zh-CN" altLang="en-US" noProof="0"/>
              <a:t>单击此处编辑母版标题样式</a:t>
            </a:r>
            <a:endParaRPr lang="en-US" noProof="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12/21/2019</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2" y="1597938"/>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hasCustomPrompt="1"/>
          </p:nvPr>
        </p:nvSpPr>
        <p:spPr>
          <a:xfrm>
            <a:off x="6495790" y="1597938"/>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hasCustomPrompt="1"/>
          </p:nvPr>
        </p:nvSpPr>
        <p:spPr>
          <a:xfrm>
            <a:off x="836613" y="2055043"/>
            <a:ext cx="4821237" cy="3417605"/>
          </a:xfrm>
        </p:spPr>
        <p:txBody>
          <a:bodyPr lIns="36000" tIns="0" rIns="0" bIns="0">
            <a:normAutofit/>
          </a:bodyPr>
          <a:lstStyle>
            <a:lvl1pPr marL="0" indent="0" algn="l">
              <a:buNone/>
              <a:defRPr sz="2000"/>
            </a:lvl1pPr>
            <a:lvl2pPr marL="457200" indent="0" algn="l">
              <a:buNone/>
              <a:defRPr sz="1800"/>
            </a:lvl2pPr>
          </a:lstStyle>
          <a:p>
            <a:pPr lvl="0"/>
            <a:r>
              <a:rPr lang="en-US" noProof="0"/>
              <a:t>Edit Master text styles</a:t>
            </a:r>
          </a:p>
          <a:p>
            <a:pPr lvl="1"/>
            <a:r>
              <a:rPr lang="en-US" noProof="0"/>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hasCustomPrompt="1"/>
          </p:nvPr>
        </p:nvSpPr>
        <p:spPr>
          <a:xfrm>
            <a:off x="6495086" y="2055043"/>
            <a:ext cx="4821237" cy="3417605"/>
          </a:xfrm>
        </p:spPr>
        <p:txBody>
          <a:bodyPr lIns="36000" tIns="0" rIns="0" bIns="0">
            <a:normAutofit/>
          </a:bodyPr>
          <a:lstStyle>
            <a:lvl1pPr marL="0" indent="0" algn="l">
              <a:buNone/>
              <a:defRPr sz="2000"/>
            </a:lvl1pPr>
            <a:lvl2pPr marL="457200" indent="0" algn="l">
              <a:buNone/>
              <a:defRPr sz="1800"/>
            </a:lvl2pPr>
          </a:lstStyle>
          <a:p>
            <a:pPr lvl="0"/>
            <a:r>
              <a:rPr lang="en-US" noProof="0"/>
              <a:t>Edit Master text styles</a:t>
            </a:r>
          </a:p>
          <a:p>
            <a:pPr lvl="1"/>
            <a:r>
              <a:rPr lang="en-US" noProof="0"/>
              <a:t>Second level</a:t>
            </a:r>
          </a:p>
        </p:txBody>
      </p:sp>
    </p:spTree>
    <p:extLst>
      <p:ext uri="{BB962C8B-B14F-4D97-AF65-F5344CB8AC3E}">
        <p14:creationId xmlns:p14="http://schemas.microsoft.com/office/powerpoint/2010/main" val="115988945"/>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6096000" y="1304025"/>
            <a:ext cx="5653088" cy="4094421"/>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zh-CN" altLang="en-US" noProof="0"/>
              <a:t>单击此处编辑母版标题样式</a:t>
            </a:r>
            <a:endParaRPr lang="en-US" noProof="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a:xfrm>
            <a:off x="11112000" y="6310996"/>
            <a:ext cx="1080000" cy="234000"/>
          </a:xfrm>
        </p:spPr>
        <p:txBody>
          <a:bodyPr/>
          <a:lstStyle/>
          <a:p>
            <a:fld id="{011F8E8F-7A79-47A4-A23F-F3FD3E2A15F3}" type="datetime1">
              <a:rPr lang="en-US" noProof="0" smtClean="0"/>
              <a:t>12/21/2019</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a:xfrm>
            <a:off x="8077200" y="6558296"/>
            <a:ext cx="4114800" cy="234000"/>
          </a:xfrm>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1309798"/>
            <a:ext cx="6096000" cy="409442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noProof="0" dirty="0"/>
          </a:p>
        </p:txBody>
      </p:sp>
      <p:sp>
        <p:nvSpPr>
          <p:cNvPr id="12" name="Text Placeholder 2">
            <a:extLst>
              <a:ext uri="{FF2B5EF4-FFF2-40B4-BE49-F238E27FC236}">
                <a16:creationId xmlns:a16="http://schemas.microsoft.com/office/drawing/2014/main" id="{85E84782-CEED-4A74-8650-9CC907EA7201}"/>
              </a:ext>
            </a:extLst>
          </p:cNvPr>
          <p:cNvSpPr>
            <a:spLocks noGrp="1"/>
          </p:cNvSpPr>
          <p:nvPr>
            <p:ph type="body" idx="1" hasCustomPrompt="1"/>
          </p:nvPr>
        </p:nvSpPr>
        <p:spPr>
          <a:xfrm>
            <a:off x="839787" y="1453781"/>
            <a:ext cx="4817357" cy="338901"/>
          </a:xfrm>
        </p:spPr>
        <p:txBody>
          <a:bodyPr anchor="ctr" anchorCtr="0">
            <a:noAutofit/>
          </a:bodyPr>
          <a:lstStyle>
            <a:lvl1pPr marL="0" indent="0">
              <a:buFont typeface="Arial" panose="020B0604020202020204" pitchFamily="34" charset="0"/>
              <a:buNone/>
              <a:defRPr lang="en-US" sz="2200" b="1" kern="1200" dirty="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342900" lvl="0" indent="-342900" algn="l" defTabSz="914400" rtl="0" eaLnBrk="1" latinLnBrk="0" hangingPunct="1">
              <a:lnSpc>
                <a:spcPct val="90000"/>
              </a:lnSpc>
              <a:spcBef>
                <a:spcPts val="1000"/>
              </a:spcBef>
            </a:pPr>
            <a:r>
              <a:rPr lang="en-US" noProof="0" dirty="0"/>
              <a:t>Edit Master text styles</a:t>
            </a:r>
          </a:p>
        </p:txBody>
      </p:sp>
      <p:sp>
        <p:nvSpPr>
          <p:cNvPr id="13" name="Content Placeholder 3">
            <a:extLst>
              <a:ext uri="{FF2B5EF4-FFF2-40B4-BE49-F238E27FC236}">
                <a16:creationId xmlns:a16="http://schemas.microsoft.com/office/drawing/2014/main" id="{A4442761-B05F-4E61-83C8-DA8019B09325}"/>
              </a:ext>
            </a:extLst>
          </p:cNvPr>
          <p:cNvSpPr>
            <a:spLocks noGrp="1"/>
          </p:cNvSpPr>
          <p:nvPr>
            <p:ph sz="half" idx="2" hasCustomPrompt="1"/>
          </p:nvPr>
        </p:nvSpPr>
        <p:spPr>
          <a:xfrm>
            <a:off x="839788" y="1878598"/>
            <a:ext cx="4817357" cy="3403265"/>
          </a:xfrm>
        </p:spPr>
        <p:txBody>
          <a:bodyPr>
            <a:normAutofit/>
          </a:bodyPr>
          <a:lstStyle>
            <a:lvl1pPr marL="228600" indent="-228600">
              <a:buClr>
                <a:schemeClr val="tx2">
                  <a:lumMod val="40000"/>
                  <a:lumOff val="60000"/>
                </a:schemeClr>
              </a:buClr>
              <a:buFont typeface="Wingdings" panose="05000000000000000000" pitchFamily="2" charset="2"/>
              <a:buChar char="§"/>
              <a:defRPr sz="1400"/>
            </a:lvl1pPr>
            <a:lvl2pPr marL="685800" indent="-228600">
              <a:buClr>
                <a:schemeClr val="tx2">
                  <a:lumMod val="40000"/>
                  <a:lumOff val="60000"/>
                </a:schemeClr>
              </a:buClr>
              <a:buFont typeface="Wingdings" panose="05000000000000000000" pitchFamily="2" charset="2"/>
              <a:buChar char="§"/>
              <a:defRPr sz="1400"/>
            </a:lvl2pPr>
            <a:lvl3pPr>
              <a:defRPr sz="1400"/>
            </a:lvl3pPr>
            <a:lvl4pPr>
              <a:defRPr sz="1200"/>
            </a:lvl4pPr>
            <a:lvl5pPr>
              <a:defRPr sz="1200"/>
            </a:lvl5pPr>
          </a:lstStyle>
          <a:p>
            <a:pPr lvl="0"/>
            <a:r>
              <a:rPr lang="en-US" noProof="0" dirty="0"/>
              <a:t>Edit Master text styles</a:t>
            </a:r>
          </a:p>
          <a:p>
            <a:pPr lvl="1"/>
            <a:r>
              <a:rPr lang="en-US" noProof="0" dirty="0"/>
              <a:t>Second level</a:t>
            </a:r>
          </a:p>
        </p:txBody>
      </p:sp>
      <p:sp>
        <p:nvSpPr>
          <p:cNvPr id="14" name="Text Placeholder 4">
            <a:extLst>
              <a:ext uri="{FF2B5EF4-FFF2-40B4-BE49-F238E27FC236}">
                <a16:creationId xmlns:a16="http://schemas.microsoft.com/office/drawing/2014/main" id="{675CE59E-BBF8-4A23-A2D4-859D2A375B8A}"/>
              </a:ext>
            </a:extLst>
          </p:cNvPr>
          <p:cNvSpPr>
            <a:spLocks noGrp="1"/>
          </p:cNvSpPr>
          <p:nvPr>
            <p:ph type="body" sz="quarter" idx="3" hasCustomPrompt="1"/>
          </p:nvPr>
        </p:nvSpPr>
        <p:spPr>
          <a:xfrm>
            <a:off x="6492615" y="1453779"/>
            <a:ext cx="4859598" cy="338902"/>
          </a:xfrm>
        </p:spPr>
        <p:txBody>
          <a:bodyPr vert="horz" lIns="91440" tIns="45720" rIns="91440" bIns="45720" rtlCol="0" anchor="ctr" anchorCtr="0">
            <a:noAutofit/>
          </a:bodyPr>
          <a:lstStyle>
            <a:lvl1pPr marL="0" indent="0">
              <a:buNone/>
              <a:defRPr lang="en-US" sz="2200" b="1">
                <a:latin typeface="+mj-lt"/>
              </a:defRPr>
            </a:lvl1pPr>
          </a:lstStyle>
          <a:p>
            <a:pPr marL="228600" lvl="0" indent="-228600"/>
            <a:r>
              <a:rPr lang="en-US" noProof="0" dirty="0"/>
              <a:t>Edit Master text styles</a:t>
            </a:r>
          </a:p>
        </p:txBody>
      </p:sp>
      <p:sp>
        <p:nvSpPr>
          <p:cNvPr id="15" name="Content Placeholder 5">
            <a:extLst>
              <a:ext uri="{FF2B5EF4-FFF2-40B4-BE49-F238E27FC236}">
                <a16:creationId xmlns:a16="http://schemas.microsoft.com/office/drawing/2014/main" id="{E8F94DDD-6A48-4E09-A419-FAF3E395AB55}"/>
              </a:ext>
            </a:extLst>
          </p:cNvPr>
          <p:cNvSpPr>
            <a:spLocks noGrp="1"/>
          </p:cNvSpPr>
          <p:nvPr>
            <p:ph sz="quarter" idx="4" hasCustomPrompt="1"/>
          </p:nvPr>
        </p:nvSpPr>
        <p:spPr>
          <a:xfrm>
            <a:off x="6495790" y="1878598"/>
            <a:ext cx="4859598" cy="3403265"/>
          </a:xfrm>
        </p:spPr>
        <p:txBody>
          <a:bodyPr>
            <a:normAutofit/>
          </a:bodyPr>
          <a:lstStyle>
            <a:lvl1pPr marL="228600" indent="-228600">
              <a:buClr>
                <a:schemeClr val="bg2">
                  <a:lumMod val="40000"/>
                  <a:lumOff val="60000"/>
                </a:schemeClr>
              </a:buClr>
              <a:buFont typeface="Wingdings" panose="05000000000000000000" pitchFamily="2" charset="2"/>
              <a:buChar char="§"/>
              <a:defRPr sz="1400"/>
            </a:lvl1pPr>
            <a:lvl2pPr marL="685800" indent="-228600">
              <a:buClr>
                <a:schemeClr val="bg2">
                  <a:lumMod val="40000"/>
                  <a:lumOff val="60000"/>
                </a:schemeClr>
              </a:buClr>
              <a:buFont typeface="Wingdings" panose="05000000000000000000" pitchFamily="2" charset="2"/>
              <a:buChar char="§"/>
              <a:defRPr sz="1400"/>
            </a:lvl2pPr>
            <a:lvl3pPr>
              <a:defRPr sz="1400"/>
            </a:lvl3pPr>
            <a:lvl4pPr>
              <a:defRPr sz="1400"/>
            </a:lvl4pPr>
            <a:lvl5pPr>
              <a:defRPr sz="1400"/>
            </a:lvl5pPr>
          </a:lstStyle>
          <a:p>
            <a:pPr lvl="0"/>
            <a:r>
              <a:rPr lang="en-US" noProof="0"/>
              <a:t>Edit Master text styles</a:t>
            </a:r>
          </a:p>
          <a:p>
            <a:pPr lvl="1"/>
            <a:r>
              <a:rPr lang="en-US" noProof="0"/>
              <a:t>Second level</a:t>
            </a:r>
          </a:p>
        </p:txBody>
      </p:sp>
    </p:spTree>
    <p:extLst>
      <p:ext uri="{BB962C8B-B14F-4D97-AF65-F5344CB8AC3E}">
        <p14:creationId xmlns:p14="http://schemas.microsoft.com/office/powerpoint/2010/main" val="3432081559"/>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21460" y="3521159"/>
            <a:ext cx="2642616" cy="1041316"/>
          </a:xfrm>
        </p:spPr>
        <p:txBody>
          <a:bodyPr lIns="36000" tIns="0" rIns="0" bIns="0" anchor="b">
            <a:normAutofit/>
          </a:bodyPr>
          <a:lstStyle>
            <a:lvl1pPr>
              <a:defRPr sz="3600"/>
            </a:lvl1pPr>
          </a:lstStyle>
          <a:p>
            <a:r>
              <a:rPr lang="en-US" noProof="0"/>
              <a:t>Click to Edit Title</a:t>
            </a:r>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hasCustomPrompt="1"/>
          </p:nvPr>
        </p:nvSpPr>
        <p:spPr>
          <a:xfrm>
            <a:off x="821460" y="4669674"/>
            <a:ext cx="2642616" cy="1041316"/>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noProof="0" smtClean="0"/>
              <a:t>12/21/2019</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hasCustomPrompt="1"/>
          </p:nvPr>
        </p:nvSpPr>
        <p:spPr>
          <a:xfrm>
            <a:off x="3871830" y="4669674"/>
            <a:ext cx="6275470" cy="1041316"/>
          </a:xfrm>
        </p:spPr>
        <p:txBody>
          <a:bodyPr lIns="36000" tIns="0" rIns="0" bIns="0">
            <a:normAutofit/>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458724" y="457200"/>
            <a:ext cx="11274552" cy="2971800"/>
          </a:xfrm>
        </p:spPr>
        <p:txBody>
          <a:bodyPr anchor="ctr" anchorCtr="0">
            <a:noAutofit/>
          </a:bodyPr>
          <a:lstStyle>
            <a:lvl1pPr marL="0" indent="0" algn="ctr">
              <a:buNone/>
              <a:defRPr/>
            </a:lvl1pPr>
          </a:lstStyle>
          <a:p>
            <a:r>
              <a:rPr lang="zh-CN" altLang="en-US" noProof="0"/>
              <a:t>单击图标添加图片</a:t>
            </a:r>
            <a:endParaRPr lang="en-US" noProof="0" dirty="0"/>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883175" y="838066"/>
            <a:ext cx="786384" cy="521208"/>
          </a:xfrm>
          <a:ln>
            <a:solidFill>
              <a:schemeClr val="accent5"/>
            </a:solidFill>
          </a:ln>
        </p:spPr>
        <p:txBody>
          <a:bodyPr anchor="ctr" anchorCtr="0">
            <a:noAutofit/>
          </a:bodyPr>
          <a:lstStyle>
            <a:lvl1pPr marL="0" indent="0" algn="ctr">
              <a:buNone/>
              <a:defRPr sz="1000"/>
            </a:lvl1pPr>
          </a:lstStyle>
          <a:p>
            <a:r>
              <a:rPr lang="zh-CN" altLang="en-US" noProof="0"/>
              <a:t>单击图标添加图片</a:t>
            </a:r>
            <a:endParaRPr lang="en-US" noProof="0" dirty="0"/>
          </a:p>
        </p:txBody>
      </p:sp>
    </p:spTree>
    <p:extLst>
      <p:ext uri="{BB962C8B-B14F-4D97-AF65-F5344CB8AC3E}">
        <p14:creationId xmlns:p14="http://schemas.microsoft.com/office/powerpoint/2010/main" val="1828364458"/>
      </p:ext>
    </p:extLst>
  </p:cSld>
  <p:clrMapOvr>
    <a:masterClrMapping/>
  </p:clrMapOvr>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noProof="0" smtClean="0"/>
              <a:t>12/21/2019</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8" name="Title 7">
            <a:extLst>
              <a:ext uri="{FF2B5EF4-FFF2-40B4-BE49-F238E27FC236}">
                <a16:creationId xmlns:a16="http://schemas.microsoft.com/office/drawing/2014/main" id="{D0DF9619-89F0-4C89-BF3C-FB75431C0020}"/>
              </a:ext>
            </a:extLst>
          </p:cNvPr>
          <p:cNvSpPr>
            <a:spLocks noGrp="1"/>
          </p:cNvSpPr>
          <p:nvPr>
            <p:ph type="title"/>
          </p:nvPr>
        </p:nvSpPr>
        <p:spPr>
          <a:xfrm>
            <a:off x="2178148" y="622349"/>
            <a:ext cx="7835705" cy="1124611"/>
          </a:xfrm>
        </p:spPr>
        <p:txBody>
          <a:bodyPr/>
          <a:lstStyle>
            <a:lvl1pPr algn="ctr">
              <a:defRPr/>
            </a:lvl1pPr>
          </a:lstStyle>
          <a:p>
            <a:r>
              <a:rPr lang="zh-CN" altLang="en-US" noProof="0"/>
              <a:t>单击此处编辑母版标题样式</a:t>
            </a:r>
            <a:endParaRPr lang="en-US" noProof="0"/>
          </a:p>
        </p:txBody>
      </p:sp>
    </p:spTree>
    <p:extLst>
      <p:ext uri="{BB962C8B-B14F-4D97-AF65-F5344CB8AC3E}">
        <p14:creationId xmlns:p14="http://schemas.microsoft.com/office/powerpoint/2010/main" val="4200028303"/>
      </p:ext>
    </p:extLst>
  </p:cSld>
  <p:clrMapOvr>
    <a:masterClrMapping/>
  </p:clrMapOvr>
  <p:extLst mod="1">
    <p:ext uri="{DCECCB84-F9BA-43D5-87BE-67443E8EF086}">
      <p15:sldGuideLst xmlns:p15="http://schemas.microsoft.com/office/powerpoint/2012/main">
        <p15:guide id="5"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noProof="0" smtClean="0"/>
              <a:t>12/21/2019</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Tree>
    <p:extLst>
      <p:ext uri="{BB962C8B-B14F-4D97-AF65-F5344CB8AC3E}">
        <p14:creationId xmlns:p14="http://schemas.microsoft.com/office/powerpoint/2010/main" val="1611811041"/>
      </p:ext>
    </p:extLst>
  </p:cSld>
  <p:clrMapOvr>
    <a:masterClrMapping/>
  </p:clrMapOvr>
  <p:extLst mod="1">
    <p:ext uri="{DCECCB84-F9BA-43D5-87BE-67443E8EF086}">
      <p15:sldGuideLst xmlns:p15="http://schemas.microsoft.com/office/powerpoint/2012/main">
        <p15:guide id="1" orient="horz" pos="4042">
          <p15:clr>
            <a:srgbClr val="FBAE40"/>
          </p15:clr>
        </p15:guide>
        <p15:guide id="2" pos="506">
          <p15:clr>
            <a:srgbClr val="FBAE40"/>
          </p15:clr>
        </p15:guide>
        <p15:guide id="3" orient="horz" pos="504">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0595AFC1-BF2C-4C83-B474-7121F9C0BC8C}"/>
              </a:ext>
            </a:extLst>
          </p:cNvPr>
          <p:cNvSpPr>
            <a:spLocks noGrp="1"/>
          </p:cNvSpPr>
          <p:nvPr>
            <p:ph idx="1" hasCustomPrompt="1"/>
          </p:nvPr>
        </p:nvSpPr>
        <p:spPr>
          <a:xfrm>
            <a:off x="6096000" y="457199"/>
            <a:ext cx="5653088" cy="5403851"/>
          </a:xfrm>
          <a:noFill/>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30127" y="691751"/>
            <a:ext cx="4584212" cy="540001"/>
          </a:xfrm>
        </p:spPr>
        <p:txBody>
          <a:bodyPr lIns="36000" tIns="0" rIns="0" bIns="0" anchor="b">
            <a:normAutofit/>
          </a:bodyPr>
          <a:lstStyle>
            <a:lvl1pPr>
              <a:defRPr sz="3600"/>
            </a:lvl1pPr>
          </a:lstStyle>
          <a:p>
            <a:r>
              <a:rPr lang="en-US" noProof="0"/>
              <a:t>Title Here</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noProof="0" smtClean="0"/>
              <a:t>12/21/2019</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9" name="Text Placeholder 3">
            <a:extLst>
              <a:ext uri="{FF2B5EF4-FFF2-40B4-BE49-F238E27FC236}">
                <a16:creationId xmlns:a16="http://schemas.microsoft.com/office/drawing/2014/main" id="{8ECAA0F2-C20F-4289-BFB8-9BC2C65A8B9F}"/>
              </a:ext>
            </a:extLst>
          </p:cNvPr>
          <p:cNvSpPr>
            <a:spLocks noGrp="1"/>
          </p:cNvSpPr>
          <p:nvPr>
            <p:ph type="body" sz="half" idx="2" hasCustomPrompt="1"/>
          </p:nvPr>
        </p:nvSpPr>
        <p:spPr>
          <a:xfrm>
            <a:off x="839788" y="1326250"/>
            <a:ext cx="4574551" cy="4484150"/>
          </a:xfrm>
        </p:spPr>
        <p:txBody>
          <a:bodyPr vert="horz" lIns="36000" tIns="0" rIns="0" bIns="0" rtlCol="0">
            <a:normAutofit/>
          </a:bodyPr>
          <a:lstStyle>
            <a:lvl1pPr marL="0" indent="0">
              <a:buNone/>
              <a:defRPr lang="en-US" sz="1800">
                <a:solidFill>
                  <a:schemeClr val="tx2"/>
                </a:solidFill>
              </a:defRPr>
            </a:lvl1pPr>
          </a:lstStyle>
          <a:p>
            <a:pPr marL="228600" lvl="0" indent="-228600"/>
            <a:r>
              <a:rPr lang="en-US" noProof="0"/>
              <a:t>Edit Master text styles</a:t>
            </a:r>
          </a:p>
        </p:txBody>
      </p:sp>
    </p:spTree>
    <p:extLst>
      <p:ext uri="{BB962C8B-B14F-4D97-AF65-F5344CB8AC3E}">
        <p14:creationId xmlns:p14="http://schemas.microsoft.com/office/powerpoint/2010/main" val="1985006598"/>
      </p:ext>
    </p:extLst>
  </p:cSld>
  <p:clrMapOvr>
    <a:masterClrMapping/>
  </p:clrMapOvr>
  <p:extLst mod="1">
    <p:ext uri="{DCECCB84-F9BA-43D5-87BE-67443E8EF086}">
      <p15:sldGuideLst xmlns:p15="http://schemas.microsoft.com/office/powerpoint/2012/main">
        <p15:guide id="1" orient="horz" pos="4042">
          <p15:clr>
            <a:srgbClr val="FBAE40"/>
          </p15:clr>
        </p15:guide>
        <p15:guide id="2" pos="506">
          <p15:clr>
            <a:srgbClr val="FBAE40"/>
          </p15:clr>
        </p15:guide>
        <p15:guide id="3" orient="horz" pos="528">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lvl1pPr>
              <a:defRPr>
                <a:solidFill>
                  <a:schemeClr val="bg1"/>
                </a:solidFill>
              </a:defRPr>
            </a:lvl1pPr>
          </a:lstStyle>
          <a:p>
            <a:fld id="{3BDA9C29-DD8E-4518-B4D3-44806885A5F9}" type="datetime1">
              <a:rPr lang="en-US" noProof="0" smtClean="0"/>
              <a:t>12/21/2019</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bg1"/>
                </a:solidFill>
              </a:defRPr>
            </a:lvl1pPr>
          </a:lstStyle>
          <a:p>
            <a:r>
              <a:rPr lang="en-US" noProof="0" dirty="0"/>
              <a:t>ADD A FOOADDTER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lvl1pPr>
              <a:defRPr>
                <a:solidFill>
                  <a:schemeClr val="bg1"/>
                </a:solidFill>
              </a:defRPr>
            </a:lvl1pPr>
          </a:lstStyle>
          <a:p>
            <a:fld id="{3CE5352E-9B9F-4EDC-8769-7FA3D3F814C7}" type="slidenum">
              <a:rPr lang="en-US" noProof="0" smtClean="0"/>
              <a:pPr/>
              <a:t>‹#›</a:t>
            </a:fld>
            <a:endParaRPr lang="en-US" noProof="0" dirty="0"/>
          </a:p>
        </p:txBody>
      </p:sp>
      <p:sp>
        <p:nvSpPr>
          <p:cNvPr id="11" name="Title 1">
            <a:extLst>
              <a:ext uri="{FF2B5EF4-FFF2-40B4-BE49-F238E27FC236}">
                <a16:creationId xmlns:a16="http://schemas.microsoft.com/office/drawing/2014/main" id="{ED46F9B8-64BA-45E5-845E-CA6696C25C5F}"/>
              </a:ext>
            </a:extLst>
          </p:cNvPr>
          <p:cNvSpPr>
            <a:spLocks noGrp="1"/>
          </p:cNvSpPr>
          <p:nvPr>
            <p:ph type="title"/>
          </p:nvPr>
        </p:nvSpPr>
        <p:spPr>
          <a:xfrm>
            <a:off x="2394975" y="742867"/>
            <a:ext cx="7402050" cy="566931"/>
          </a:xfrm>
        </p:spPr>
        <p:txBody>
          <a:bodyPr lIns="36000" tIns="0" rIns="0" bIns="0"/>
          <a:lstStyle>
            <a:lvl1pPr algn="ctr">
              <a:defRPr/>
            </a:lvl1pPr>
          </a:lstStyle>
          <a:p>
            <a:r>
              <a:rPr lang="zh-CN" altLang="en-US" noProof="0"/>
              <a:t>单击此处编辑母版标题样式</a:t>
            </a:r>
            <a:endParaRPr lang="en-US" noProof="0"/>
          </a:p>
        </p:txBody>
      </p:sp>
      <p:sp>
        <p:nvSpPr>
          <p:cNvPr id="8" name="Picture Placeholder 2">
            <a:extLst>
              <a:ext uri="{FF2B5EF4-FFF2-40B4-BE49-F238E27FC236}">
                <a16:creationId xmlns:a16="http://schemas.microsoft.com/office/drawing/2014/main" id="{704937D3-320F-475C-B607-8D8AE31FF3A3}"/>
              </a:ext>
            </a:extLst>
          </p:cNvPr>
          <p:cNvSpPr>
            <a:spLocks noGrp="1"/>
          </p:cNvSpPr>
          <p:nvPr>
            <p:ph type="pic" idx="1"/>
          </p:nvPr>
        </p:nvSpPr>
        <p:spPr>
          <a:xfrm>
            <a:off x="458724" y="2277980"/>
            <a:ext cx="11290364" cy="4122820"/>
          </a:xfrm>
        </p:spPr>
        <p:txBody>
          <a:bodyPr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noProof="0"/>
              <a:t>单击图标添加图片</a:t>
            </a:r>
            <a:endParaRPr lang="en-US" noProof="0" dirty="0"/>
          </a:p>
        </p:txBody>
      </p:sp>
      <p:sp>
        <p:nvSpPr>
          <p:cNvPr id="10" name="Text Placeholder 3">
            <a:extLst>
              <a:ext uri="{FF2B5EF4-FFF2-40B4-BE49-F238E27FC236}">
                <a16:creationId xmlns:a16="http://schemas.microsoft.com/office/drawing/2014/main" id="{68404903-B722-4F8B-94E9-F478DB3A75E2}"/>
              </a:ext>
            </a:extLst>
          </p:cNvPr>
          <p:cNvSpPr>
            <a:spLocks noGrp="1"/>
          </p:cNvSpPr>
          <p:nvPr>
            <p:ph type="body" sz="half" idx="2" hasCustomPrompt="1"/>
          </p:nvPr>
        </p:nvSpPr>
        <p:spPr>
          <a:xfrm>
            <a:off x="2394975" y="1377834"/>
            <a:ext cx="7402050" cy="540000"/>
          </a:xfrm>
        </p:spPr>
        <p:txBody>
          <a:bodyPr vert="horz" lIns="36000" tIns="0" rIns="0" bIns="0" rtlCol="0">
            <a:normAutofit/>
          </a:bodyPr>
          <a:lstStyle>
            <a:lvl1pPr marL="0" indent="0" algn="ctr">
              <a:buNone/>
              <a:defRPr lang="en-US" sz="1800">
                <a:solidFill>
                  <a:schemeClr val="tx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1867728691"/>
      </p:ext>
    </p:extLst>
  </p:cSld>
  <p:clrMapOvr>
    <a:masterClrMapping/>
  </p:clrMapOvr>
  <p:extLst mod="1">
    <p:ext uri="{DCECCB84-F9BA-43D5-87BE-67443E8EF086}">
      <p15:sldGuideLst xmlns:p15="http://schemas.microsoft.com/office/powerpoint/2012/main">
        <p15:guide id="5" pos="3840">
          <p15:clr>
            <a:srgbClr val="FBAE40"/>
          </p15:clr>
        </p15:guide>
        <p15:guide id="6"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C1590D-4639-4494-A37B-A15E7114FE5B}"/>
              </a:ext>
            </a:extLst>
          </p:cNvPr>
          <p:cNvSpPr>
            <a:spLocks noGrp="1"/>
          </p:cNvSpPr>
          <p:nvPr>
            <p:ph type="title"/>
          </p:nvPr>
        </p:nvSpPr>
        <p:spPr>
          <a:xfrm>
            <a:off x="838200" y="742867"/>
            <a:ext cx="9037320" cy="566931"/>
          </a:xfrm>
        </p:spPr>
        <p:txBody>
          <a:bodyPr lIns="36000" tIns="0" rIns="0" bIns="0"/>
          <a:lstStyle/>
          <a:p>
            <a:r>
              <a:rPr lang="zh-CN" altLang="en-US"/>
              <a:t>单击此处编辑母版标题样式</a:t>
            </a:r>
            <a:endParaRPr lang="ru-RU" dirty="0"/>
          </a:p>
        </p:txBody>
      </p:sp>
      <p:sp>
        <p:nvSpPr>
          <p:cNvPr id="7" name="Text Placeholder 3">
            <a:extLst>
              <a:ext uri="{FF2B5EF4-FFF2-40B4-BE49-F238E27FC236}">
                <a16:creationId xmlns:a16="http://schemas.microsoft.com/office/drawing/2014/main" id="{E40C1F5F-4B50-4906-83E6-9A2F1CB1F66E}"/>
              </a:ext>
            </a:extLst>
          </p:cNvPr>
          <p:cNvSpPr>
            <a:spLocks noGrp="1"/>
          </p:cNvSpPr>
          <p:nvPr>
            <p:ph type="body" sz="half" idx="2"/>
          </p:nvPr>
        </p:nvSpPr>
        <p:spPr>
          <a:xfrm>
            <a:off x="898161" y="2982416"/>
            <a:ext cx="1645920" cy="519503"/>
          </a:xfrm>
        </p:spPr>
        <p:txBody>
          <a:bodyPr lIns="0" tIns="0" rIns="0" bIns="0" anchor="t" anchorCtr="0">
            <a:normAutofit/>
          </a:bodyPr>
          <a:lstStyle>
            <a:lvl1pPr marL="0" indent="0">
              <a:lnSpc>
                <a:spcPct val="100000"/>
              </a:lnSpc>
              <a:spcBef>
                <a:spcPts val="0"/>
              </a:spcBef>
              <a:buNone/>
              <a:defRPr lang="en-US" sz="12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8" name="Text Placeholder 3">
            <a:extLst>
              <a:ext uri="{FF2B5EF4-FFF2-40B4-BE49-F238E27FC236}">
                <a16:creationId xmlns:a16="http://schemas.microsoft.com/office/drawing/2014/main" id="{172EC0A4-5E0C-44C7-B8BF-100C17934C9D}"/>
              </a:ext>
            </a:extLst>
          </p:cNvPr>
          <p:cNvSpPr>
            <a:spLocks noGrp="1"/>
          </p:cNvSpPr>
          <p:nvPr>
            <p:ph type="body" sz="half" idx="34" hasCustomPrompt="1"/>
          </p:nvPr>
        </p:nvSpPr>
        <p:spPr>
          <a:xfrm>
            <a:off x="1399426" y="1924687"/>
            <a:ext cx="2469965"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11" name="Text Placeholder 3">
            <a:extLst>
              <a:ext uri="{FF2B5EF4-FFF2-40B4-BE49-F238E27FC236}">
                <a16:creationId xmlns:a16="http://schemas.microsoft.com/office/drawing/2014/main" id="{709E18E3-2E11-4B74-AF2C-001F81DE3F24}"/>
              </a:ext>
            </a:extLst>
          </p:cNvPr>
          <p:cNvSpPr>
            <a:spLocks noGrp="1"/>
          </p:cNvSpPr>
          <p:nvPr>
            <p:ph type="body" sz="half" idx="36"/>
          </p:nvPr>
        </p:nvSpPr>
        <p:spPr>
          <a:xfrm>
            <a:off x="2611286" y="2982416"/>
            <a:ext cx="1389888" cy="519503"/>
          </a:xfrm>
        </p:spPr>
        <p:txBody>
          <a:bodyPr lIns="0" tIns="0" rIns="0" bIns="0" anchor="t" anchorCtr="0">
            <a:normAutofit/>
          </a:bodyPr>
          <a:lstStyle>
            <a:lvl1pPr marL="0" indent="0">
              <a:lnSpc>
                <a:spcPct val="100000"/>
              </a:lnSpc>
              <a:spcBef>
                <a:spcPts val="0"/>
              </a:spcBef>
              <a:buNone/>
              <a:defRPr lang="en-US" sz="12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zh-CN" altLang="en-US"/>
              <a:t>单击此处编辑母版文本样式</a:t>
            </a:r>
          </a:p>
        </p:txBody>
      </p:sp>
      <p:sp>
        <p:nvSpPr>
          <p:cNvPr id="12" name="Picture Placeholder 12">
            <a:extLst>
              <a:ext uri="{FF2B5EF4-FFF2-40B4-BE49-F238E27FC236}">
                <a16:creationId xmlns:a16="http://schemas.microsoft.com/office/drawing/2014/main" id="{D61E6447-2CC7-47A3-8681-4133CCCB54D6}"/>
              </a:ext>
            </a:extLst>
          </p:cNvPr>
          <p:cNvSpPr>
            <a:spLocks noGrp="1"/>
          </p:cNvSpPr>
          <p:nvPr>
            <p:ph type="pic" sz="quarter" idx="37"/>
          </p:nvPr>
        </p:nvSpPr>
        <p:spPr>
          <a:xfrm>
            <a:off x="890694" y="3605411"/>
            <a:ext cx="1636776" cy="1618488"/>
          </a:xfrm>
        </p:spPr>
        <p:txBody>
          <a:bodyPr anchor="ctr" anchorCtr="0">
            <a:noAutofit/>
          </a:bodyPr>
          <a:lstStyle>
            <a:lvl1pPr marL="0" indent="0" algn="ctr">
              <a:buNone/>
              <a:defRPr sz="1400"/>
            </a:lvl1pPr>
          </a:lstStyle>
          <a:p>
            <a:r>
              <a:rPr lang="zh-CN" altLang="en-US"/>
              <a:t>单击图标添加图片</a:t>
            </a:r>
            <a:endParaRPr lang="ru-RU" dirty="0"/>
          </a:p>
        </p:txBody>
      </p:sp>
      <p:sp>
        <p:nvSpPr>
          <p:cNvPr id="13" name="Picture Placeholder 12">
            <a:extLst>
              <a:ext uri="{FF2B5EF4-FFF2-40B4-BE49-F238E27FC236}">
                <a16:creationId xmlns:a16="http://schemas.microsoft.com/office/drawing/2014/main" id="{CAD91B82-5EEF-4712-A699-B8302B6558DD}"/>
              </a:ext>
            </a:extLst>
          </p:cNvPr>
          <p:cNvSpPr>
            <a:spLocks noGrp="1"/>
          </p:cNvSpPr>
          <p:nvPr>
            <p:ph type="pic" sz="quarter" idx="38"/>
          </p:nvPr>
        </p:nvSpPr>
        <p:spPr>
          <a:xfrm>
            <a:off x="2514673" y="3605411"/>
            <a:ext cx="1636776" cy="1618488"/>
          </a:xfrm>
        </p:spPr>
        <p:txBody>
          <a:bodyPr anchor="ctr" anchorCtr="0">
            <a:noAutofit/>
          </a:bodyPr>
          <a:lstStyle>
            <a:lvl1pPr marL="0" indent="0" algn="ctr">
              <a:buNone/>
              <a:defRPr sz="1400"/>
            </a:lvl1pPr>
          </a:lstStyle>
          <a:p>
            <a:r>
              <a:rPr lang="zh-CN" altLang="en-US"/>
              <a:t>单击图标添加图片</a:t>
            </a:r>
            <a:endParaRPr lang="ru-RU" dirty="0"/>
          </a:p>
        </p:txBody>
      </p:sp>
      <p:sp>
        <p:nvSpPr>
          <p:cNvPr id="14" name="Text Placeholder 3">
            <a:extLst>
              <a:ext uri="{FF2B5EF4-FFF2-40B4-BE49-F238E27FC236}">
                <a16:creationId xmlns:a16="http://schemas.microsoft.com/office/drawing/2014/main" id="{57FAEB2B-6A01-4C63-ACA3-03B6E2919E8A}"/>
              </a:ext>
            </a:extLst>
          </p:cNvPr>
          <p:cNvSpPr>
            <a:spLocks noGrp="1"/>
          </p:cNvSpPr>
          <p:nvPr>
            <p:ph type="body" sz="half" idx="39"/>
          </p:nvPr>
        </p:nvSpPr>
        <p:spPr>
          <a:xfrm>
            <a:off x="4955269" y="2982416"/>
            <a:ext cx="2113508"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zh-CN" altLang="en-US"/>
              <a:t>单击此处编辑母版文本样式</a:t>
            </a:r>
          </a:p>
        </p:txBody>
      </p:sp>
      <p:sp>
        <p:nvSpPr>
          <p:cNvPr id="15" name="Text Placeholder 3">
            <a:extLst>
              <a:ext uri="{FF2B5EF4-FFF2-40B4-BE49-F238E27FC236}">
                <a16:creationId xmlns:a16="http://schemas.microsoft.com/office/drawing/2014/main" id="{89680D39-3D54-40CF-ABCB-BA448F099B30}"/>
              </a:ext>
            </a:extLst>
          </p:cNvPr>
          <p:cNvSpPr>
            <a:spLocks noGrp="1"/>
          </p:cNvSpPr>
          <p:nvPr>
            <p:ph type="body" sz="half" idx="40" hasCustomPrompt="1"/>
          </p:nvPr>
        </p:nvSpPr>
        <p:spPr>
          <a:xfrm>
            <a:off x="5509170" y="1924687"/>
            <a:ext cx="1622417"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17" name="Picture Placeholder 12">
            <a:extLst>
              <a:ext uri="{FF2B5EF4-FFF2-40B4-BE49-F238E27FC236}">
                <a16:creationId xmlns:a16="http://schemas.microsoft.com/office/drawing/2014/main" id="{E81CA5F1-31CE-4D4C-A27D-2B342ECD994A}"/>
              </a:ext>
            </a:extLst>
          </p:cNvPr>
          <p:cNvSpPr>
            <a:spLocks noGrp="1"/>
          </p:cNvSpPr>
          <p:nvPr>
            <p:ph type="pic" sz="quarter" idx="43"/>
          </p:nvPr>
        </p:nvSpPr>
        <p:spPr>
          <a:xfrm>
            <a:off x="4961249" y="3605411"/>
            <a:ext cx="2048256" cy="896112"/>
          </a:xfrm>
        </p:spPr>
        <p:txBody>
          <a:bodyPr anchor="ctr" anchorCtr="0">
            <a:noAutofit/>
          </a:bodyPr>
          <a:lstStyle>
            <a:lvl1pPr marL="0" indent="0" algn="ctr">
              <a:buNone/>
              <a:defRPr sz="1400"/>
            </a:lvl1pPr>
          </a:lstStyle>
          <a:p>
            <a:r>
              <a:rPr lang="zh-CN" altLang="en-US"/>
              <a:t>单击图标添加图片</a:t>
            </a:r>
            <a:endParaRPr lang="ru-RU" dirty="0"/>
          </a:p>
        </p:txBody>
      </p:sp>
      <p:sp>
        <p:nvSpPr>
          <p:cNvPr id="19" name="Text Placeholder 3">
            <a:extLst>
              <a:ext uri="{FF2B5EF4-FFF2-40B4-BE49-F238E27FC236}">
                <a16:creationId xmlns:a16="http://schemas.microsoft.com/office/drawing/2014/main" id="{7C3544C3-FDC7-4C8F-A615-9529597C549D}"/>
              </a:ext>
            </a:extLst>
          </p:cNvPr>
          <p:cNvSpPr>
            <a:spLocks noGrp="1"/>
          </p:cNvSpPr>
          <p:nvPr>
            <p:ph type="body" sz="half" idx="45"/>
          </p:nvPr>
        </p:nvSpPr>
        <p:spPr>
          <a:xfrm>
            <a:off x="7915161" y="2982416"/>
            <a:ext cx="2197045"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zh-CN" altLang="en-US"/>
              <a:t>单击此处编辑母版文本样式</a:t>
            </a:r>
          </a:p>
        </p:txBody>
      </p:sp>
      <p:sp>
        <p:nvSpPr>
          <p:cNvPr id="22" name="Text Placeholder 3">
            <a:extLst>
              <a:ext uri="{FF2B5EF4-FFF2-40B4-BE49-F238E27FC236}">
                <a16:creationId xmlns:a16="http://schemas.microsoft.com/office/drawing/2014/main" id="{7691DC2D-3064-4822-9D2D-80D59EA85EBB}"/>
              </a:ext>
            </a:extLst>
          </p:cNvPr>
          <p:cNvSpPr>
            <a:spLocks noGrp="1"/>
          </p:cNvSpPr>
          <p:nvPr>
            <p:ph type="body" sz="half" idx="46" hasCustomPrompt="1"/>
          </p:nvPr>
        </p:nvSpPr>
        <p:spPr>
          <a:xfrm>
            <a:off x="8469062" y="1924687"/>
            <a:ext cx="1622417"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24" name="Picture Placeholder 12">
            <a:extLst>
              <a:ext uri="{FF2B5EF4-FFF2-40B4-BE49-F238E27FC236}">
                <a16:creationId xmlns:a16="http://schemas.microsoft.com/office/drawing/2014/main" id="{130FD286-B22E-4EEB-8B67-4CE7BF2FBA89}"/>
              </a:ext>
            </a:extLst>
          </p:cNvPr>
          <p:cNvSpPr>
            <a:spLocks noGrp="1"/>
          </p:cNvSpPr>
          <p:nvPr>
            <p:ph type="pic" sz="quarter" idx="48"/>
          </p:nvPr>
        </p:nvSpPr>
        <p:spPr>
          <a:xfrm>
            <a:off x="7921141" y="3605411"/>
            <a:ext cx="1280160" cy="896112"/>
          </a:xfrm>
          <a:ln>
            <a:solidFill>
              <a:schemeClr val="accent5"/>
            </a:solidFill>
          </a:ln>
        </p:spPr>
        <p:txBody>
          <a:bodyPr anchor="ctr" anchorCtr="0">
            <a:noAutofit/>
          </a:bodyPr>
          <a:lstStyle>
            <a:lvl1pPr marL="0" indent="0" algn="ctr">
              <a:buNone/>
              <a:defRPr sz="1400"/>
            </a:lvl1pPr>
          </a:lstStyle>
          <a:p>
            <a:r>
              <a:rPr lang="zh-CN" altLang="en-US"/>
              <a:t>单击图标添加图片</a:t>
            </a:r>
            <a:endParaRPr lang="ru-RU" dirty="0"/>
          </a:p>
        </p:txBody>
      </p:sp>
      <p:sp>
        <p:nvSpPr>
          <p:cNvPr id="25" name="Text Placeholder 3">
            <a:extLst>
              <a:ext uri="{FF2B5EF4-FFF2-40B4-BE49-F238E27FC236}">
                <a16:creationId xmlns:a16="http://schemas.microsoft.com/office/drawing/2014/main" id="{EDCAE751-A04A-4A9B-8EE4-3E1B64E955F3}"/>
              </a:ext>
            </a:extLst>
          </p:cNvPr>
          <p:cNvSpPr>
            <a:spLocks noGrp="1"/>
          </p:cNvSpPr>
          <p:nvPr>
            <p:ph type="body" sz="half" idx="49"/>
          </p:nvPr>
        </p:nvSpPr>
        <p:spPr>
          <a:xfrm>
            <a:off x="7888266" y="4704396"/>
            <a:ext cx="2223939"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zh-CN" altLang="en-US"/>
              <a:t>单击此处编辑母版文本样式</a:t>
            </a:r>
          </a:p>
        </p:txBody>
      </p:sp>
      <p:sp>
        <p:nvSpPr>
          <p:cNvPr id="26" name="Text Placeholder 3">
            <a:extLst>
              <a:ext uri="{FF2B5EF4-FFF2-40B4-BE49-F238E27FC236}">
                <a16:creationId xmlns:a16="http://schemas.microsoft.com/office/drawing/2014/main" id="{21FD07BB-52C2-4F52-A969-6778D844E8D4}"/>
              </a:ext>
            </a:extLst>
          </p:cNvPr>
          <p:cNvSpPr>
            <a:spLocks noGrp="1"/>
          </p:cNvSpPr>
          <p:nvPr>
            <p:ph type="body" sz="half" idx="50"/>
          </p:nvPr>
        </p:nvSpPr>
        <p:spPr>
          <a:xfrm>
            <a:off x="874713" y="5838788"/>
            <a:ext cx="8993089" cy="365122"/>
          </a:xfrm>
        </p:spPr>
        <p:txBody>
          <a:bodyPr lIns="0" tIns="0" rIns="0" bIns="0" anchor="t" anchorCtr="0">
            <a:normAutofit/>
          </a:bodyPr>
          <a:lstStyle>
            <a:lvl1pPr marL="0" indent="0" algn="l">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27" name="Text Placeholder 3">
            <a:extLst>
              <a:ext uri="{FF2B5EF4-FFF2-40B4-BE49-F238E27FC236}">
                <a16:creationId xmlns:a16="http://schemas.microsoft.com/office/drawing/2014/main" id="{2E1D5C74-7DD8-44F1-8142-1961D0C932B3}"/>
              </a:ext>
            </a:extLst>
          </p:cNvPr>
          <p:cNvSpPr>
            <a:spLocks noGrp="1"/>
          </p:cNvSpPr>
          <p:nvPr>
            <p:ph type="body" sz="half" idx="51"/>
          </p:nvPr>
        </p:nvSpPr>
        <p:spPr>
          <a:xfrm>
            <a:off x="4955269" y="4704395"/>
            <a:ext cx="2048256"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zh-CN" altLang="en-US"/>
              <a:t>单击此处编辑母版文本样式</a:t>
            </a:r>
          </a:p>
        </p:txBody>
      </p:sp>
      <p:sp>
        <p:nvSpPr>
          <p:cNvPr id="28" name="Text Placeholder 7">
            <a:extLst>
              <a:ext uri="{FF2B5EF4-FFF2-40B4-BE49-F238E27FC236}">
                <a16:creationId xmlns:a16="http://schemas.microsoft.com/office/drawing/2014/main" id="{9A6D3509-A776-4654-B6B2-F528C9FE78EA}"/>
              </a:ext>
            </a:extLst>
          </p:cNvPr>
          <p:cNvSpPr>
            <a:spLocks noGrp="1"/>
          </p:cNvSpPr>
          <p:nvPr>
            <p:ph type="body" sz="quarter" idx="25" hasCustomPrompt="1"/>
          </p:nvPr>
        </p:nvSpPr>
        <p:spPr>
          <a:xfrm>
            <a:off x="838200" y="1951635"/>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9" name="Text Placeholder 7">
            <a:extLst>
              <a:ext uri="{FF2B5EF4-FFF2-40B4-BE49-F238E27FC236}">
                <a16:creationId xmlns:a16="http://schemas.microsoft.com/office/drawing/2014/main" id="{BCA4A1CD-2E82-40FA-88EC-3D9F238493C2}"/>
              </a:ext>
            </a:extLst>
          </p:cNvPr>
          <p:cNvSpPr>
            <a:spLocks noGrp="1"/>
          </p:cNvSpPr>
          <p:nvPr>
            <p:ph type="body" sz="quarter" idx="52" hasCustomPrompt="1"/>
          </p:nvPr>
        </p:nvSpPr>
        <p:spPr>
          <a:xfrm>
            <a:off x="4927665" y="1927715"/>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0" name="Text Placeholder 7">
            <a:extLst>
              <a:ext uri="{FF2B5EF4-FFF2-40B4-BE49-F238E27FC236}">
                <a16:creationId xmlns:a16="http://schemas.microsoft.com/office/drawing/2014/main" id="{476CA787-1443-453E-A0C1-A9391E1B647D}"/>
              </a:ext>
            </a:extLst>
          </p:cNvPr>
          <p:cNvSpPr>
            <a:spLocks noGrp="1"/>
          </p:cNvSpPr>
          <p:nvPr>
            <p:ph type="body" sz="quarter" idx="53" hasCustomPrompt="1"/>
          </p:nvPr>
        </p:nvSpPr>
        <p:spPr>
          <a:xfrm>
            <a:off x="7888266" y="1931188"/>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Tree>
    <p:extLst>
      <p:ext uri="{BB962C8B-B14F-4D97-AF65-F5344CB8AC3E}">
        <p14:creationId xmlns:p14="http://schemas.microsoft.com/office/powerpoint/2010/main" val="706827135"/>
      </p:ext>
    </p:extLst>
  </p:cSld>
  <p:clrMapOvr>
    <a:masterClrMapping/>
  </p:clrMapOvr>
  <p:extLst mod="1">
    <p:ext uri="{DCECCB84-F9BA-43D5-87BE-67443E8EF086}">
      <p15:sldGuideLst xmlns:p15="http://schemas.microsoft.com/office/powerpoint/2012/main">
        <p15:guide id="4" orient="horz" pos="5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aption">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zh-CN" altLang="en-US" noProof="0"/>
              <a:t>单击图标添加图片</a:t>
            </a:r>
            <a:endParaRPr lang="en-US" noProof="0"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830127" y="1436915"/>
            <a:ext cx="4584212" cy="1001338"/>
          </a:xfrm>
        </p:spPr>
        <p:txBody>
          <a:bodyPr lIns="36000" tIns="0" rIns="0" bIns="0" anchor="b">
            <a:normAutofit/>
          </a:bodyPr>
          <a:lstStyle>
            <a:lvl1pPr>
              <a:defRPr sz="3600"/>
            </a:lvl1pPr>
          </a:lstStyle>
          <a:p>
            <a:r>
              <a:rPr lang="zh-CN" altLang="en-US" noProof="0"/>
              <a:t>单击此处编辑母版标题样式</a:t>
            </a:r>
            <a:endParaRPr lang="en-US" noProof="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hasCustomPrompt="1"/>
          </p:nvPr>
        </p:nvSpPr>
        <p:spPr>
          <a:xfrm>
            <a:off x="830127" y="2545450"/>
            <a:ext cx="4584212"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noProof="0" smtClean="0"/>
              <a:t>12/21/2019</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hasCustomPrompt="1"/>
          </p:nvPr>
        </p:nvSpPr>
        <p:spPr>
          <a:xfrm>
            <a:off x="830128" y="3300065"/>
            <a:ext cx="4584212" cy="1745768"/>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884897" y="805589"/>
            <a:ext cx="786384" cy="521208"/>
          </a:xfrm>
          <a:ln w="6350">
            <a:solidFill>
              <a:schemeClr val="accent5">
                <a:alpha val="50000"/>
              </a:schemeClr>
            </a:solidFill>
          </a:ln>
        </p:spPr>
        <p:txBody>
          <a:bodyPr anchor="ctr" anchorCtr="0">
            <a:noAutofit/>
          </a:bodyPr>
          <a:lstStyle>
            <a:lvl1pPr marL="0" indent="0" algn="ctr">
              <a:buNone/>
              <a:defRPr sz="1000"/>
            </a:lvl1pPr>
          </a:lstStyle>
          <a:p>
            <a:r>
              <a:rPr lang="zh-CN" altLang="en-US" noProof="0"/>
              <a:t>单击图标添加图片</a:t>
            </a:r>
            <a:endParaRPr lang="en-US" noProof="0" dirty="0"/>
          </a:p>
        </p:txBody>
      </p:sp>
    </p:spTree>
    <p:extLst>
      <p:ext uri="{BB962C8B-B14F-4D97-AF65-F5344CB8AC3E}">
        <p14:creationId xmlns:p14="http://schemas.microsoft.com/office/powerpoint/2010/main" val="809611375"/>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ictur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6726213" y="2264012"/>
            <a:ext cx="4584212" cy="540000"/>
          </a:xfrm>
        </p:spPr>
        <p:txBody>
          <a:bodyPr lIns="36000" tIns="0" rIns="0" bIns="0"/>
          <a:lstStyle/>
          <a:p>
            <a:r>
              <a:rPr lang="en-US" noProof="0"/>
              <a:t>Click to edit title style</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a:xfrm>
            <a:off x="10265399" y="5810400"/>
            <a:ext cx="1080000" cy="234000"/>
          </a:xfrm>
        </p:spPr>
        <p:txBody>
          <a:bodyPr/>
          <a:lstStyle/>
          <a:p>
            <a:fld id="{23D0A551-48C9-48F6-BF4E-DE641842128B}" type="datetime1">
              <a:rPr lang="en-US" noProof="0" smtClean="0"/>
              <a:t>12/21/2019</a:t>
            </a:fld>
            <a:endParaRPr lang="en-US" noProof="0"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35" name="Picture Placeholder 7">
            <a:extLst>
              <a:ext uri="{FF2B5EF4-FFF2-40B4-BE49-F238E27FC236}">
                <a16:creationId xmlns:a16="http://schemas.microsoft.com/office/drawing/2014/main" id="{CD3882F6-C786-40F3-902A-6D4D2E6ED789}"/>
              </a:ext>
            </a:extLst>
          </p:cNvPr>
          <p:cNvSpPr>
            <a:spLocks noGrp="1"/>
          </p:cNvSpPr>
          <p:nvPr>
            <p:ph type="pic" sz="quarter" idx="14"/>
          </p:nvPr>
        </p:nvSpPr>
        <p:spPr>
          <a:xfrm>
            <a:off x="454854" y="457199"/>
            <a:ext cx="5637276" cy="5959476"/>
          </a:xfrm>
        </p:spPr>
        <p:txBody>
          <a:bodyPr anchor="ctr" anchorCtr="0">
            <a:noAutofit/>
          </a:bodyPr>
          <a:lstStyle>
            <a:lvl1pPr marL="0" indent="0" algn="ctr">
              <a:buNone/>
              <a:defRPr/>
            </a:lvl1pPr>
          </a:lstStyle>
          <a:p>
            <a:r>
              <a:rPr lang="zh-CN" altLang="en-US" noProof="0"/>
              <a:t>单击图标添加图片</a:t>
            </a:r>
            <a:endParaRPr lang="en-US" noProof="0" dirty="0"/>
          </a:p>
        </p:txBody>
      </p:sp>
      <p:sp>
        <p:nvSpPr>
          <p:cNvPr id="37" name="Text Placeholder 2">
            <a:extLst>
              <a:ext uri="{FF2B5EF4-FFF2-40B4-BE49-F238E27FC236}">
                <a16:creationId xmlns:a16="http://schemas.microsoft.com/office/drawing/2014/main" id="{1100B10F-F811-4557-88AB-52E9E7FE0378}"/>
              </a:ext>
            </a:extLst>
          </p:cNvPr>
          <p:cNvSpPr>
            <a:spLocks noGrp="1"/>
          </p:cNvSpPr>
          <p:nvPr>
            <p:ph type="body" idx="13" hasCustomPrompt="1"/>
          </p:nvPr>
        </p:nvSpPr>
        <p:spPr>
          <a:xfrm>
            <a:off x="6726213" y="2990573"/>
            <a:ext cx="4584212" cy="2467690"/>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zh-CN" altLang="en-US" noProof="0"/>
              <a:t>单击图标添加图片</a:t>
            </a:r>
            <a:endParaRPr lang="en-US" noProof="0" dirty="0"/>
          </a:p>
        </p:txBody>
      </p:sp>
    </p:spTree>
    <p:extLst>
      <p:ext uri="{BB962C8B-B14F-4D97-AF65-F5344CB8AC3E}">
        <p14:creationId xmlns:p14="http://schemas.microsoft.com/office/powerpoint/2010/main" val="1509928518"/>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838200" y="742867"/>
            <a:ext cx="9037320" cy="566931"/>
          </a:xfrm>
        </p:spPr>
        <p:txBody>
          <a:bodyPr lIns="36000" tIns="0" rIns="0" bIns="0"/>
          <a:lstStyle/>
          <a:p>
            <a:r>
              <a:rPr lang="zh-CN" altLang="en-US" noProof="0"/>
              <a:t>单击此处编辑母版标题样式</a:t>
            </a:r>
            <a:endParaRPr lang="en-US" noProof="0"/>
          </a:p>
        </p:txBody>
      </p:sp>
      <p:sp>
        <p:nvSpPr>
          <p:cNvPr id="3" name="Text Placeholder 2">
            <a:extLst>
              <a:ext uri="{FF2B5EF4-FFF2-40B4-BE49-F238E27FC236}">
                <a16:creationId xmlns:a16="http://schemas.microsoft.com/office/drawing/2014/main" id="{8DCD31C4-8140-4486-8E32-7EA32B162A92}"/>
              </a:ext>
            </a:extLst>
          </p:cNvPr>
          <p:cNvSpPr>
            <a:spLocks noGrp="1"/>
          </p:cNvSpPr>
          <p:nvPr>
            <p:ph type="body" idx="1" hasCustomPrompt="1"/>
          </p:nvPr>
        </p:nvSpPr>
        <p:spPr>
          <a:xfrm>
            <a:off x="836612" y="2950868"/>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23D0A551-48C9-48F6-BF4E-DE641842128B}" type="datetime1">
              <a:rPr lang="en-US" noProof="0" smtClean="0"/>
              <a:t>12/21/2019</a:t>
            </a:fld>
            <a:endParaRPr lang="en-US" noProof="0"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12" name="Text Placeholder 11">
            <a:extLst>
              <a:ext uri="{FF2B5EF4-FFF2-40B4-BE49-F238E27FC236}">
                <a16:creationId xmlns:a16="http://schemas.microsoft.com/office/drawing/2014/main" id="{801E1CE2-D1DE-4252-B61A-6630E4C2CA05}"/>
              </a:ext>
            </a:extLst>
          </p:cNvPr>
          <p:cNvSpPr>
            <a:spLocks noGrp="1"/>
          </p:cNvSpPr>
          <p:nvPr>
            <p:ph type="body" sz="quarter" idx="13" hasCustomPrompt="1"/>
          </p:nvPr>
        </p:nvSpPr>
        <p:spPr>
          <a:xfrm>
            <a:off x="836612" y="3322311"/>
            <a:ext cx="4866745"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6486746" y="2950868"/>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hasCustomPrompt="1"/>
          </p:nvPr>
        </p:nvSpPr>
        <p:spPr>
          <a:xfrm>
            <a:off x="6486746" y="3318403"/>
            <a:ext cx="4866745"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6" name="Picture Placeholder 15">
            <a:extLst>
              <a:ext uri="{FF2B5EF4-FFF2-40B4-BE49-F238E27FC236}">
                <a16:creationId xmlns:a16="http://schemas.microsoft.com/office/drawing/2014/main" id="{E6F4EC4F-5660-46EA-97AC-4F2DD125B485}"/>
              </a:ext>
            </a:extLst>
          </p:cNvPr>
          <p:cNvSpPr>
            <a:spLocks noGrp="1"/>
          </p:cNvSpPr>
          <p:nvPr>
            <p:ph type="pic" sz="quarter" idx="16"/>
          </p:nvPr>
        </p:nvSpPr>
        <p:spPr>
          <a:xfrm>
            <a:off x="836612" y="2284186"/>
            <a:ext cx="612648" cy="557784"/>
          </a:xfrm>
        </p:spPr>
        <p:txBody>
          <a:bodyPr anchor="ctr" anchorCtr="0">
            <a:noAutofit/>
          </a:bodyPr>
          <a:lstStyle>
            <a:lvl1pPr marL="0" indent="0" algn="ctr">
              <a:buNone/>
              <a:defRPr sz="900"/>
            </a:lvl1pPr>
          </a:lstStyle>
          <a:p>
            <a:r>
              <a:rPr lang="zh-CN" altLang="en-US" noProof="0"/>
              <a:t>单击图标添加图片</a:t>
            </a:r>
            <a:endParaRPr lang="en-US" noProof="0" dirty="0"/>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486746" y="2284186"/>
            <a:ext cx="612648" cy="557784"/>
          </a:xfrm>
        </p:spPr>
        <p:txBody>
          <a:bodyPr anchor="ctr" anchorCtr="0">
            <a:noAutofit/>
          </a:bodyPr>
          <a:lstStyle>
            <a:lvl1pPr marL="0" indent="0" algn="ctr">
              <a:buNone/>
              <a:defRPr sz="900"/>
            </a:lvl1pPr>
          </a:lstStyle>
          <a:p>
            <a:r>
              <a:rPr lang="zh-CN" altLang="en-US" noProof="0"/>
              <a:t>单击图标添加图片</a:t>
            </a:r>
            <a:endParaRPr lang="en-US" noProof="0" dirty="0"/>
          </a:p>
        </p:txBody>
      </p:sp>
      <p:sp>
        <p:nvSpPr>
          <p:cNvPr id="26" name="Text Placeholder 2">
            <a:extLst>
              <a:ext uri="{FF2B5EF4-FFF2-40B4-BE49-F238E27FC236}">
                <a16:creationId xmlns:a16="http://schemas.microsoft.com/office/drawing/2014/main" id="{797EA708-3A77-4F99-A2EA-0333462ED1F9}"/>
              </a:ext>
            </a:extLst>
          </p:cNvPr>
          <p:cNvSpPr>
            <a:spLocks noGrp="1"/>
          </p:cNvSpPr>
          <p:nvPr>
            <p:ph type="body" idx="18" hasCustomPrompt="1"/>
          </p:nvPr>
        </p:nvSpPr>
        <p:spPr>
          <a:xfrm>
            <a:off x="836612" y="4654845"/>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11">
            <a:extLst>
              <a:ext uri="{FF2B5EF4-FFF2-40B4-BE49-F238E27FC236}">
                <a16:creationId xmlns:a16="http://schemas.microsoft.com/office/drawing/2014/main" id="{67207F0C-C876-4E0B-B625-1FDCC3DE6BB8}"/>
              </a:ext>
            </a:extLst>
          </p:cNvPr>
          <p:cNvSpPr>
            <a:spLocks noGrp="1"/>
          </p:cNvSpPr>
          <p:nvPr>
            <p:ph type="body" sz="quarter" idx="19" hasCustomPrompt="1"/>
          </p:nvPr>
        </p:nvSpPr>
        <p:spPr>
          <a:xfrm>
            <a:off x="836612" y="5026287"/>
            <a:ext cx="4866745"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28" name="Text Placeholder 2">
            <a:extLst>
              <a:ext uri="{FF2B5EF4-FFF2-40B4-BE49-F238E27FC236}">
                <a16:creationId xmlns:a16="http://schemas.microsoft.com/office/drawing/2014/main" id="{8D53F1E4-6C15-48EA-8342-A2127473F132}"/>
              </a:ext>
            </a:extLst>
          </p:cNvPr>
          <p:cNvSpPr>
            <a:spLocks noGrp="1"/>
          </p:cNvSpPr>
          <p:nvPr>
            <p:ph type="body" idx="20" hasCustomPrompt="1"/>
          </p:nvPr>
        </p:nvSpPr>
        <p:spPr>
          <a:xfrm>
            <a:off x="6486746" y="4654845"/>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9" name="Text Placeholder 11">
            <a:extLst>
              <a:ext uri="{FF2B5EF4-FFF2-40B4-BE49-F238E27FC236}">
                <a16:creationId xmlns:a16="http://schemas.microsoft.com/office/drawing/2014/main" id="{F3CFD351-584A-4587-BC54-F35254DC7E24}"/>
              </a:ext>
            </a:extLst>
          </p:cNvPr>
          <p:cNvSpPr>
            <a:spLocks noGrp="1"/>
          </p:cNvSpPr>
          <p:nvPr>
            <p:ph type="body" sz="quarter" idx="21" hasCustomPrompt="1"/>
          </p:nvPr>
        </p:nvSpPr>
        <p:spPr>
          <a:xfrm>
            <a:off x="6486746" y="5022379"/>
            <a:ext cx="4866745"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30" name="Picture Placeholder 15">
            <a:extLst>
              <a:ext uri="{FF2B5EF4-FFF2-40B4-BE49-F238E27FC236}">
                <a16:creationId xmlns:a16="http://schemas.microsoft.com/office/drawing/2014/main" id="{1303F657-7B5B-4B28-8EAA-386438351FB4}"/>
              </a:ext>
            </a:extLst>
          </p:cNvPr>
          <p:cNvSpPr>
            <a:spLocks noGrp="1"/>
          </p:cNvSpPr>
          <p:nvPr>
            <p:ph type="pic" sz="quarter" idx="22"/>
          </p:nvPr>
        </p:nvSpPr>
        <p:spPr>
          <a:xfrm>
            <a:off x="836612" y="3988163"/>
            <a:ext cx="612648" cy="557784"/>
          </a:xfrm>
        </p:spPr>
        <p:txBody>
          <a:bodyPr anchor="ctr" anchorCtr="0">
            <a:noAutofit/>
          </a:bodyPr>
          <a:lstStyle>
            <a:lvl1pPr marL="0" indent="0" algn="ctr">
              <a:buNone/>
              <a:defRPr sz="900"/>
            </a:lvl1pPr>
          </a:lstStyle>
          <a:p>
            <a:r>
              <a:rPr lang="zh-CN" altLang="en-US" noProof="0"/>
              <a:t>单击图标添加图片</a:t>
            </a:r>
            <a:endParaRPr lang="en-US" noProof="0" dirty="0"/>
          </a:p>
        </p:txBody>
      </p:sp>
      <p:sp>
        <p:nvSpPr>
          <p:cNvPr id="31" name="Picture Placeholder 15">
            <a:extLst>
              <a:ext uri="{FF2B5EF4-FFF2-40B4-BE49-F238E27FC236}">
                <a16:creationId xmlns:a16="http://schemas.microsoft.com/office/drawing/2014/main" id="{F994D41E-0FC7-48BC-98E8-C6B199A7B04F}"/>
              </a:ext>
            </a:extLst>
          </p:cNvPr>
          <p:cNvSpPr>
            <a:spLocks noGrp="1"/>
          </p:cNvSpPr>
          <p:nvPr>
            <p:ph type="pic" sz="quarter" idx="23"/>
          </p:nvPr>
        </p:nvSpPr>
        <p:spPr>
          <a:xfrm>
            <a:off x="6486746" y="3988163"/>
            <a:ext cx="612648" cy="557784"/>
          </a:xfrm>
        </p:spPr>
        <p:txBody>
          <a:bodyPr anchor="ctr" anchorCtr="0">
            <a:noAutofit/>
          </a:bodyPr>
          <a:lstStyle>
            <a:lvl1pPr marL="0" indent="0" algn="ctr">
              <a:buNone/>
              <a:defRPr sz="900"/>
            </a:lvl1pPr>
          </a:lstStyle>
          <a:p>
            <a:r>
              <a:rPr lang="zh-CN" altLang="en-US" noProof="0"/>
              <a:t>单击图标添加图片</a:t>
            </a:r>
            <a:endParaRPr lang="en-US" noProof="0"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hasCustomPrompt="1"/>
          </p:nvPr>
        </p:nvSpPr>
        <p:spPr>
          <a:xfrm>
            <a:off x="838200" y="1377833"/>
            <a:ext cx="9037320"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zh-CN" altLang="en-US" noProof="0"/>
              <a:t>单击图标添加图片</a:t>
            </a:r>
            <a:endParaRPr lang="en-US" noProof="0" dirty="0"/>
          </a:p>
        </p:txBody>
      </p:sp>
    </p:spTree>
    <p:extLst>
      <p:ext uri="{BB962C8B-B14F-4D97-AF65-F5344CB8AC3E}">
        <p14:creationId xmlns:p14="http://schemas.microsoft.com/office/powerpoint/2010/main" val="2408348538"/>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Two Text Block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E44FD2-4D01-4152-92DA-14AD1463CC94}"/>
              </a:ext>
            </a:extLst>
          </p:cNvPr>
          <p:cNvSpPr/>
          <p:nvPr userDrawn="1"/>
        </p:nvSpPr>
        <p:spPr>
          <a:xfrm>
            <a:off x="1114425" y="685801"/>
            <a:ext cx="9953625" cy="9039224"/>
          </a:xfrm>
          <a:prstGeom prst="rect">
            <a:avLst/>
          </a:prstGeom>
          <a:blipFill>
            <a:blip r:embed="rId2"/>
            <a:srcRect/>
            <a:stretch>
              <a:fillRect l="-2654" t="-2825" r="2654" b="-101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400050" y="21338"/>
            <a:ext cx="9037320" cy="566931"/>
          </a:xfrm>
        </p:spPr>
        <p:txBody>
          <a:bodyPr lIns="36000" tIns="0" rIns="0" bIns="0"/>
          <a:lstStyle/>
          <a:p>
            <a:r>
              <a:rPr lang="zh-CN" altLang="en-US" noProof="0" dirty="0"/>
              <a:t>单击此处编辑母版标题样式</a:t>
            </a:r>
            <a:endParaRPr lang="en-US" noProof="0"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a:xfrm>
            <a:off x="10644463" y="6168134"/>
            <a:ext cx="1080000" cy="234000"/>
          </a:xfrm>
        </p:spPr>
        <p:txBody>
          <a:bodyPr/>
          <a:lstStyle/>
          <a:p>
            <a:fld id="{D8FBFFEB-7D66-4958-8CB8-D2B18C6A5A9B}" type="datetime1">
              <a:rPr lang="en-US" noProof="0" smtClean="0"/>
              <a:t>12/21/2019</a:t>
            </a:fld>
            <a:endParaRPr lang="en-US" noProof="0"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a:xfrm>
            <a:off x="7609663" y="6480199"/>
            <a:ext cx="4114800" cy="234000"/>
          </a:xfrm>
        </p:spPr>
        <p:txBody>
          <a:bodyPr/>
          <a:lstStyle/>
          <a:p>
            <a:r>
              <a:rPr lang="en-US" noProof="0" dirty="0"/>
              <a:t>ADD A FOOTER</a:t>
            </a:r>
          </a:p>
        </p:txBody>
      </p:sp>
      <p:sp>
        <p:nvSpPr>
          <p:cNvPr id="19" name="Content Placeholder 3">
            <a:extLst>
              <a:ext uri="{FF2B5EF4-FFF2-40B4-BE49-F238E27FC236}">
                <a16:creationId xmlns:a16="http://schemas.microsoft.com/office/drawing/2014/main" id="{8D17B70C-38E5-48E9-8806-48D8305F2F41}"/>
              </a:ext>
            </a:extLst>
          </p:cNvPr>
          <p:cNvSpPr>
            <a:spLocks noGrp="1"/>
          </p:cNvSpPr>
          <p:nvPr>
            <p:ph sz="half" idx="2"/>
          </p:nvPr>
        </p:nvSpPr>
        <p:spPr>
          <a:xfrm>
            <a:off x="1466850" y="1009651"/>
            <a:ext cx="8562974" cy="5373016"/>
          </a:xfrm>
        </p:spPr>
        <p:txBody>
          <a:bodyPr>
            <a:normAutofit/>
          </a:bodyPr>
          <a:lstStyle>
            <a:lvl1pPr marL="228600" indent="-228600">
              <a:buClr>
                <a:schemeClr val="tx2">
                  <a:lumMod val="40000"/>
                  <a:lumOff val="60000"/>
                </a:schemeClr>
              </a:buClr>
              <a:buFont typeface="Wingdings" panose="05000000000000000000" pitchFamily="2" charset="2"/>
              <a:buChar char="§"/>
              <a:defRPr sz="1400"/>
            </a:lvl1pPr>
            <a:lvl2pPr marL="685800" indent="-228600">
              <a:buClr>
                <a:schemeClr val="tx2">
                  <a:lumMod val="40000"/>
                  <a:lumOff val="60000"/>
                </a:schemeClr>
              </a:buClr>
              <a:buFont typeface="Wingdings" panose="05000000000000000000" pitchFamily="2" charset="2"/>
              <a:buChar char="§"/>
              <a:defRPr sz="1400"/>
            </a:lvl2pPr>
            <a:lvl3pPr>
              <a:defRPr sz="1400"/>
            </a:lvl3pPr>
            <a:lvl4pPr>
              <a:defRPr sz="1200"/>
            </a:lvl4pPr>
            <a:lvl5pPr>
              <a:defRPr sz="1200"/>
            </a:lvl5pPr>
          </a:lstStyle>
          <a:p>
            <a:pPr lvl="0"/>
            <a:endParaRPr lang="en-US" noProof="0" dirty="0"/>
          </a:p>
        </p:txBody>
      </p:sp>
    </p:spTree>
    <p:extLst>
      <p:ext uri="{BB962C8B-B14F-4D97-AF65-F5344CB8AC3E}">
        <p14:creationId xmlns:p14="http://schemas.microsoft.com/office/powerpoint/2010/main" val="526567414"/>
      </p:ext>
    </p:extLst>
  </p:cSld>
  <p:clrMapOvr>
    <a:masterClrMapping/>
  </p:clrMapOvr>
  <p:extLst mod="1">
    <p:ext uri="{DCECCB84-F9BA-43D5-87BE-67443E8EF086}">
      <p15:sldGuideLst xmlns:p15="http://schemas.microsoft.com/office/powerpoint/2012/main">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 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7975232" y="2875541"/>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zh-CN" altLang="en-US" noProof="0"/>
              <a:t>单击此处编辑母版标题样式</a:t>
            </a:r>
            <a:endParaRPr lang="en-US" noProof="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12/21/2019</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458724" y="2852928"/>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4216908" y="2395728"/>
            <a:ext cx="3758184" cy="446227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ext Placeholder 7">
            <a:extLst>
              <a:ext uri="{FF2B5EF4-FFF2-40B4-BE49-F238E27FC236}">
                <a16:creationId xmlns:a16="http://schemas.microsoft.com/office/drawing/2014/main" id="{63C66F5D-DEC7-40DB-ACC1-70F67F4C9F4B}"/>
              </a:ext>
            </a:extLst>
          </p:cNvPr>
          <p:cNvSpPr>
            <a:spLocks noGrp="1"/>
          </p:cNvSpPr>
          <p:nvPr>
            <p:ph type="body" sz="quarter" idx="25" hasCustomPrompt="1"/>
          </p:nvPr>
        </p:nvSpPr>
        <p:spPr>
          <a:xfrm>
            <a:off x="838086"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3"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hasCustomPrompt="1"/>
          </p:nvPr>
        </p:nvSpPr>
        <p:spPr>
          <a:xfrm>
            <a:off x="836613" y="4433657"/>
            <a:ext cx="2992278" cy="1358113"/>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22" name="Text Placeholder 7">
            <a:extLst>
              <a:ext uri="{FF2B5EF4-FFF2-40B4-BE49-F238E27FC236}">
                <a16:creationId xmlns:a16="http://schemas.microsoft.com/office/drawing/2014/main" id="{78844A59-978B-47C0-B59A-F529FA41BF10}"/>
              </a:ext>
            </a:extLst>
          </p:cNvPr>
          <p:cNvSpPr>
            <a:spLocks noGrp="1"/>
          </p:cNvSpPr>
          <p:nvPr>
            <p:ph type="body" sz="quarter" idx="26" hasCustomPrompt="1"/>
          </p:nvPr>
        </p:nvSpPr>
        <p:spPr>
          <a:xfrm>
            <a:off x="835823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3</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hasCustomPrompt="1"/>
          </p:nvPr>
        </p:nvSpPr>
        <p:spPr>
          <a:xfrm>
            <a:off x="835675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hasCustomPrompt="1"/>
          </p:nvPr>
        </p:nvSpPr>
        <p:spPr>
          <a:xfrm>
            <a:off x="8356757" y="4433657"/>
            <a:ext cx="2992278" cy="1358113"/>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25" name="Text Placeholder 7">
            <a:extLst>
              <a:ext uri="{FF2B5EF4-FFF2-40B4-BE49-F238E27FC236}">
                <a16:creationId xmlns:a16="http://schemas.microsoft.com/office/drawing/2014/main" id="{92A70C67-E4B2-45C8-BD5F-DF3679B00C82}"/>
              </a:ext>
            </a:extLst>
          </p:cNvPr>
          <p:cNvSpPr>
            <a:spLocks noGrp="1"/>
          </p:cNvSpPr>
          <p:nvPr>
            <p:ph type="body" sz="quarter" idx="29" hasCustomPrompt="1"/>
          </p:nvPr>
        </p:nvSpPr>
        <p:spPr>
          <a:xfrm>
            <a:off x="459627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hasCustomPrompt="1"/>
          </p:nvPr>
        </p:nvSpPr>
        <p:spPr>
          <a:xfrm>
            <a:off x="459479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hasCustomPrompt="1"/>
          </p:nvPr>
        </p:nvSpPr>
        <p:spPr>
          <a:xfrm>
            <a:off x="4594797" y="4433657"/>
            <a:ext cx="2992278" cy="1358113"/>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28"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zh-CN" altLang="en-US" noProof="0"/>
              <a:t>单击图标添加图片</a:t>
            </a:r>
            <a:endParaRPr lang="en-US" noProof="0" dirty="0"/>
          </a:p>
        </p:txBody>
      </p:sp>
    </p:spTree>
    <p:extLst>
      <p:ext uri="{BB962C8B-B14F-4D97-AF65-F5344CB8AC3E}">
        <p14:creationId xmlns:p14="http://schemas.microsoft.com/office/powerpoint/2010/main" val="114412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zh-CN" altLang="en-US" noProof="0"/>
              <a:t>单击此处编辑母版标题样式</a:t>
            </a:r>
            <a:endParaRPr lang="en-US" noProof="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7B50B3BF-9C89-4723-AE4C-8AC5E6572CE2}" type="datetime1">
              <a:rPr lang="en-US" noProof="0" smtClean="0"/>
              <a:t>12/21/2019</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6" name="Rectangle 5">
            <a:extLst>
              <a:ext uri="{FF2B5EF4-FFF2-40B4-BE49-F238E27FC236}">
                <a16:creationId xmlns:a16="http://schemas.microsoft.com/office/drawing/2014/main" id="{933A2111-9E77-40EF-86DB-0DCF4279EE04}"/>
              </a:ext>
            </a:extLst>
          </p:cNvPr>
          <p:cNvSpPr/>
          <p:nvPr userDrawn="1"/>
        </p:nvSpPr>
        <p:spPr>
          <a:xfrm>
            <a:off x="442913" y="2238229"/>
            <a:ext cx="11749087" cy="1538525"/>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Text Placeholder 7">
            <a:extLst>
              <a:ext uri="{FF2B5EF4-FFF2-40B4-BE49-F238E27FC236}">
                <a16:creationId xmlns:a16="http://schemas.microsoft.com/office/drawing/2014/main" id="{BB9AC69A-F349-47A4-BC2D-27B0A7514469}"/>
              </a:ext>
            </a:extLst>
          </p:cNvPr>
          <p:cNvSpPr>
            <a:spLocks noGrp="1"/>
          </p:cNvSpPr>
          <p:nvPr>
            <p:ph type="body" sz="quarter" idx="25" hasCustomPrompt="1"/>
          </p:nvPr>
        </p:nvSpPr>
        <p:spPr>
          <a:xfrm>
            <a:off x="874713" y="2623018"/>
            <a:ext cx="2992278"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11" name="Text Placeholder 2">
            <a:extLst>
              <a:ext uri="{FF2B5EF4-FFF2-40B4-BE49-F238E27FC236}">
                <a16:creationId xmlns:a16="http://schemas.microsoft.com/office/drawing/2014/main" id="{CAC4E2DC-6DA0-4F8B-846F-A0B6430B2768}"/>
              </a:ext>
            </a:extLst>
          </p:cNvPr>
          <p:cNvSpPr>
            <a:spLocks noGrp="1"/>
          </p:cNvSpPr>
          <p:nvPr>
            <p:ph type="body" idx="1" hasCustomPrompt="1"/>
          </p:nvPr>
        </p:nvSpPr>
        <p:spPr>
          <a:xfrm>
            <a:off x="836613"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Text Placeholder 11">
            <a:extLst>
              <a:ext uri="{FF2B5EF4-FFF2-40B4-BE49-F238E27FC236}">
                <a16:creationId xmlns:a16="http://schemas.microsoft.com/office/drawing/2014/main" id="{F87794B2-6DF5-42E5-A435-F8FADACBCF86}"/>
              </a:ext>
            </a:extLst>
          </p:cNvPr>
          <p:cNvSpPr>
            <a:spLocks noGrp="1"/>
          </p:cNvSpPr>
          <p:nvPr>
            <p:ph type="body" sz="quarter" idx="13" hasCustomPrompt="1"/>
          </p:nvPr>
        </p:nvSpPr>
        <p:spPr>
          <a:xfrm>
            <a:off x="836613" y="4433657"/>
            <a:ext cx="4893566" cy="1358113"/>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3" name="Text Placeholder 7">
            <a:extLst>
              <a:ext uri="{FF2B5EF4-FFF2-40B4-BE49-F238E27FC236}">
                <a16:creationId xmlns:a16="http://schemas.microsoft.com/office/drawing/2014/main" id="{DFC6F434-B720-414A-A92B-EFFC947E69C5}"/>
              </a:ext>
            </a:extLst>
          </p:cNvPr>
          <p:cNvSpPr>
            <a:spLocks noGrp="1"/>
          </p:cNvSpPr>
          <p:nvPr>
            <p:ph type="body" sz="quarter" idx="26" hasCustomPrompt="1"/>
          </p:nvPr>
        </p:nvSpPr>
        <p:spPr>
          <a:xfrm>
            <a:off x="6501650" y="2616710"/>
            <a:ext cx="2992278"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14" name="Text Placeholder 2">
            <a:extLst>
              <a:ext uri="{FF2B5EF4-FFF2-40B4-BE49-F238E27FC236}">
                <a16:creationId xmlns:a16="http://schemas.microsoft.com/office/drawing/2014/main" id="{7DDDFEB1-7872-4940-890E-713981F69C4B}"/>
              </a:ext>
            </a:extLst>
          </p:cNvPr>
          <p:cNvSpPr>
            <a:spLocks noGrp="1"/>
          </p:cNvSpPr>
          <p:nvPr>
            <p:ph type="body" idx="30" hasCustomPrompt="1"/>
          </p:nvPr>
        </p:nvSpPr>
        <p:spPr>
          <a:xfrm>
            <a:off x="6501650"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5" name="Text Placeholder 11">
            <a:extLst>
              <a:ext uri="{FF2B5EF4-FFF2-40B4-BE49-F238E27FC236}">
                <a16:creationId xmlns:a16="http://schemas.microsoft.com/office/drawing/2014/main" id="{9F54982B-78F2-4014-A84C-F25539C6DC8A}"/>
              </a:ext>
            </a:extLst>
          </p:cNvPr>
          <p:cNvSpPr>
            <a:spLocks noGrp="1"/>
          </p:cNvSpPr>
          <p:nvPr>
            <p:ph type="body" sz="quarter" idx="31" hasCustomPrompt="1"/>
          </p:nvPr>
        </p:nvSpPr>
        <p:spPr>
          <a:xfrm>
            <a:off x="6501650" y="4433657"/>
            <a:ext cx="4853737" cy="1376965"/>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zh-CN" altLang="en-US" noProof="0"/>
              <a:t>单击图标添加图片</a:t>
            </a:r>
            <a:endParaRPr lang="en-US" noProof="0" dirty="0"/>
          </a:p>
        </p:txBody>
      </p:sp>
    </p:spTree>
    <p:extLst>
      <p:ext uri="{BB962C8B-B14F-4D97-AF65-F5344CB8AC3E}">
        <p14:creationId xmlns:p14="http://schemas.microsoft.com/office/powerpoint/2010/main" val="4102532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1909F8-4C72-41AE-A265-A2B21B72E9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noProof="0"/>
              <a:t>单击此处编辑母版标题样式</a:t>
            </a:r>
            <a:endParaRPr lang="en-US" noProof="0"/>
          </a:p>
        </p:txBody>
      </p:sp>
      <p:sp>
        <p:nvSpPr>
          <p:cNvPr id="3" name="Text Placeholder 2">
            <a:extLst>
              <a:ext uri="{FF2B5EF4-FFF2-40B4-BE49-F238E27FC236}">
                <a16:creationId xmlns:a16="http://schemas.microsoft.com/office/drawing/2014/main" id="{D14C406D-18BA-41D1-9AE4-5455C4F8F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endParaRPr lang="en-US" noProof="0"/>
          </a:p>
        </p:txBody>
      </p:sp>
      <p:sp>
        <p:nvSpPr>
          <p:cNvPr id="4" name="Date Placeholder 3">
            <a:extLst>
              <a:ext uri="{FF2B5EF4-FFF2-40B4-BE49-F238E27FC236}">
                <a16:creationId xmlns:a16="http://schemas.microsoft.com/office/drawing/2014/main" id="{C2C08778-B918-4CC2-ACB0-052809B793CD}"/>
              </a:ext>
            </a:extLst>
          </p:cNvPr>
          <p:cNvSpPr>
            <a:spLocks noGrp="1"/>
          </p:cNvSpPr>
          <p:nvPr>
            <p:ph type="dt" sz="half" idx="2"/>
          </p:nvPr>
        </p:nvSpPr>
        <p:spPr>
          <a:xfrm>
            <a:off x="10265399" y="5810623"/>
            <a:ext cx="1080000" cy="234000"/>
          </a:xfrm>
          <a:prstGeom prst="rect">
            <a:avLst/>
          </a:prstGeom>
        </p:spPr>
        <p:txBody>
          <a:bodyPr vert="horz" lIns="91440" tIns="0" rIns="0" bIns="0" rtlCol="0" anchor="b" anchorCtr="0"/>
          <a:lstStyle>
            <a:lvl1pPr algn="r">
              <a:defRPr sz="1000">
                <a:solidFill>
                  <a:schemeClr val="tx1">
                    <a:lumMod val="60000"/>
                    <a:lumOff val="40000"/>
                  </a:schemeClr>
                </a:solidFill>
              </a:defRPr>
            </a:lvl1pPr>
          </a:lstStyle>
          <a:p>
            <a:fld id="{3435D83B-8639-4535-9E2A-6F2776DA544B}" type="datetime1">
              <a:rPr lang="en-US" noProof="0" smtClean="0"/>
              <a:t>12/21/2019</a:t>
            </a:fld>
            <a:endParaRPr lang="en-US" noProof="0" dirty="0"/>
          </a:p>
        </p:txBody>
      </p:sp>
      <p:sp>
        <p:nvSpPr>
          <p:cNvPr id="5" name="Footer Placeholder 4">
            <a:extLst>
              <a:ext uri="{FF2B5EF4-FFF2-40B4-BE49-F238E27FC236}">
                <a16:creationId xmlns:a16="http://schemas.microsoft.com/office/drawing/2014/main" id="{21498005-9236-461C-A055-9B9AB0DDFC31}"/>
              </a:ext>
            </a:extLst>
          </p:cNvPr>
          <p:cNvSpPr>
            <a:spLocks noGrp="1"/>
          </p:cNvSpPr>
          <p:nvPr>
            <p:ph type="ftr" sz="quarter" idx="3"/>
          </p:nvPr>
        </p:nvSpPr>
        <p:spPr>
          <a:xfrm>
            <a:off x="7230599" y="6057923"/>
            <a:ext cx="4114800" cy="234000"/>
          </a:xfrm>
          <a:prstGeom prst="rect">
            <a:avLst/>
          </a:prstGeom>
        </p:spPr>
        <p:txBody>
          <a:bodyPr vert="horz" lIns="91440" tIns="0" rIns="0" bIns="0" rtlCol="0" anchor="t" anchorCtr="0"/>
          <a:lstStyle>
            <a:lvl1pPr algn="r">
              <a:defRPr sz="1000">
                <a:solidFill>
                  <a:schemeClr val="tx1">
                    <a:lumMod val="60000"/>
                    <a:lumOff val="4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7320050C-14A2-4A8D-A783-08B8265C7B57}"/>
              </a:ext>
            </a:extLst>
          </p:cNvPr>
          <p:cNvSpPr>
            <a:spLocks noGrp="1"/>
          </p:cNvSpPr>
          <p:nvPr>
            <p:ph type="sldNum" sz="quarter" idx="4"/>
          </p:nvPr>
        </p:nvSpPr>
        <p:spPr>
          <a:xfrm>
            <a:off x="641478" y="6057923"/>
            <a:ext cx="394063" cy="234000"/>
          </a:xfrm>
          <a:prstGeom prst="rect">
            <a:avLst/>
          </a:prstGeom>
        </p:spPr>
        <p:txBody>
          <a:bodyPr vert="horz" lIns="90000" tIns="0" rIns="0" bIns="0" rtlCol="0" anchor="t" anchorCtr="0"/>
          <a:lstStyle>
            <a:lvl1pPr algn="ctr">
              <a:defRPr sz="1000">
                <a:solidFill>
                  <a:schemeClr val="tx2">
                    <a:lumMod val="60000"/>
                    <a:lumOff val="40000"/>
                  </a:schemeClr>
                </a:solidFill>
              </a:defRPr>
            </a:lvl1pPr>
          </a:lstStyle>
          <a:p>
            <a:fld id="{3CE5352E-9B9F-4EDC-8769-7FA3D3F814C7}" type="slidenum">
              <a:rPr lang="en-US" noProof="0" smtClean="0"/>
              <a:pPr/>
              <a:t>‹#›</a:t>
            </a:fld>
            <a:endParaRPr lang="en-US" noProof="0" dirty="0"/>
          </a:p>
        </p:txBody>
      </p:sp>
    </p:spTree>
    <p:extLst>
      <p:ext uri="{BB962C8B-B14F-4D97-AF65-F5344CB8AC3E}">
        <p14:creationId xmlns:p14="http://schemas.microsoft.com/office/powerpoint/2010/main" val="1565337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3" r:id="rId5"/>
    <p:sldLayoutId id="2147483669" r:id="rId6"/>
    <p:sldLayoutId id="2147483662" r:id="rId7"/>
    <p:sldLayoutId id="2147483667" r:id="rId8"/>
    <p:sldLayoutId id="2147483668" r:id="rId9"/>
    <p:sldLayoutId id="2147483654"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2" r:id="rId22"/>
    <p:sldLayoutId id="2147483683" r:id="rId23"/>
    <p:sldLayoutId id="2147483684" r:id="rId24"/>
    <p:sldLayoutId id="2147483687" r:id="rId25"/>
    <p:sldLayoutId id="2147483688" r:id="rId26"/>
    <p:sldLayoutId id="2147483696" r:id="rId27"/>
    <p:sldLayoutId id="2147483693" r:id="rId28"/>
    <p:sldLayoutId id="2147483692" r:id="rId29"/>
    <p:sldLayoutId id="2147483694" r:id="rId30"/>
    <p:sldLayoutId id="2147483686" r:id="rId31"/>
    <p:sldLayoutId id="2147483695" r:id="rId32"/>
    <p:sldLayoutId id="2147483690" r:id="rId33"/>
    <p:sldLayoutId id="2147483685" r:id="rId34"/>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50" userDrawn="1">
          <p15:clr>
            <a:srgbClr val="F26B43"/>
          </p15:clr>
        </p15:guide>
        <p15:guide id="2" pos="7401" userDrawn="1">
          <p15:clr>
            <a:srgbClr val="F26B43"/>
          </p15:clr>
        </p15:guide>
        <p15:guide id="3" pos="279" userDrawn="1">
          <p15:clr>
            <a:srgbClr val="F26B43"/>
          </p15:clr>
        </p15:guide>
        <p15:guide id="4" pos="551" userDrawn="1">
          <p15:clr>
            <a:srgbClr val="F26B43"/>
          </p15:clr>
        </p15:guide>
        <p15:guide id="5" pos="7129" userDrawn="1">
          <p15:clr>
            <a:srgbClr val="F26B43"/>
          </p15:clr>
        </p15:guide>
        <p15:guide id="6" orient="horz" pos="4042" userDrawn="1">
          <p15:clr>
            <a:srgbClr val="F26B43"/>
          </p15:clr>
        </p15:guide>
        <p15:guide id="7" orient="horz" pos="37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6.xml"/><Relationship Id="rId7" Type="http://schemas.openxmlformats.org/officeDocument/2006/relationships/image" Target="../media/image8.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2.xml"/><Relationship Id="rId7" Type="http://schemas.openxmlformats.org/officeDocument/2006/relationships/image" Target="../media/image1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图片占位符 9" descr="图片包含 人员, 户外, 道路, 街道&#10;&#10;描述已自动生成">
            <a:extLst>
              <a:ext uri="{FF2B5EF4-FFF2-40B4-BE49-F238E27FC236}">
                <a16:creationId xmlns:a16="http://schemas.microsoft.com/office/drawing/2014/main" id="{F8F045C8-D114-48DC-9F14-D5C094E11C14}"/>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4"/>
          <a:srcRect l="13818" t="22" b="9069"/>
          <a:stretch/>
        </p:blipFill>
        <p:spPr>
          <a:xfrm>
            <a:off x="20" y="10"/>
            <a:ext cx="8668492" cy="6857990"/>
          </a:xfrm>
          <a:prstGeom prst="rect">
            <a:avLst/>
          </a:prstGeom>
        </p:spPr>
      </p:pic>
      <p:sp>
        <p:nvSpPr>
          <p:cNvPr id="129" name="Rectangle 128">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标题 1">
            <a:extLst>
              <a:ext uri="{FF2B5EF4-FFF2-40B4-BE49-F238E27FC236}">
                <a16:creationId xmlns:a16="http://schemas.microsoft.com/office/drawing/2014/main" id="{74CA322A-73B0-4CF8-ADC3-0D15922C59D3}"/>
              </a:ext>
            </a:extLst>
          </p:cNvPr>
          <p:cNvSpPr>
            <a:spLocks noGrp="1"/>
          </p:cNvSpPr>
          <p:nvPr>
            <p:ph type="title"/>
          </p:nvPr>
        </p:nvSpPr>
        <p:spPr>
          <a:xfrm>
            <a:off x="7448550" y="768858"/>
            <a:ext cx="4360064" cy="1517142"/>
          </a:xfrm>
        </p:spPr>
        <p:txBody>
          <a:bodyPr vert="horz" lIns="91440" tIns="45720" rIns="91440" bIns="45720" rtlCol="0" anchor="b">
            <a:normAutofit/>
          </a:bodyPr>
          <a:lstStyle/>
          <a:p>
            <a:r>
              <a:rPr lang="en-US" altLang="zh-CN" sz="4000" dirty="0"/>
              <a:t>Scooter Rebalance </a:t>
            </a:r>
            <a:r>
              <a:rPr lang="en-US" altLang="zh-CN" dirty="0"/>
              <a:t>Application</a:t>
            </a:r>
            <a:endParaRPr lang="en-US" altLang="zh-CN" sz="4000" dirty="0"/>
          </a:p>
        </p:txBody>
      </p:sp>
      <p:sp>
        <p:nvSpPr>
          <p:cNvPr id="131" name="Rectangle 13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3" name="Rectangle 13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文本占位符 6">
            <a:extLst>
              <a:ext uri="{FF2B5EF4-FFF2-40B4-BE49-F238E27FC236}">
                <a16:creationId xmlns:a16="http://schemas.microsoft.com/office/drawing/2014/main" id="{453C459A-8E59-4AA2-9E59-CF17E0261347}"/>
              </a:ext>
            </a:extLst>
          </p:cNvPr>
          <p:cNvSpPr>
            <a:spLocks noGrp="1"/>
          </p:cNvSpPr>
          <p:nvPr>
            <p:ph type="body" idx="13"/>
          </p:nvPr>
        </p:nvSpPr>
        <p:spPr>
          <a:xfrm>
            <a:off x="7448550" y="2610103"/>
            <a:ext cx="4223156" cy="3799308"/>
          </a:xfrm>
        </p:spPr>
        <p:txBody>
          <a:bodyPr vert="horz" lIns="91440" tIns="45720" rIns="91440" bIns="45720" rtlCol="0" anchor="t">
            <a:normAutofit fontScale="92500" lnSpcReduction="20000"/>
          </a:bodyPr>
          <a:lstStyle/>
          <a:p>
            <a:pPr indent="-228600" algn="just">
              <a:buFont typeface="Arial" panose="020B0604020202020204" pitchFamily="34" charset="0"/>
              <a:buChar char="•"/>
            </a:pPr>
            <a:r>
              <a:rPr lang="en-US" altLang="zh-CN" sz="1800" dirty="0"/>
              <a:t>Shared Scooters, as a new type of transportation, brings the convenience of "last mile" to people. However, due to the asymmetry of people's behavior, scooters are redundant or lacking in different areas. Therefore, scooter companies need to </a:t>
            </a:r>
            <a:r>
              <a:rPr lang="en-US" altLang="zh-CN" sz="1800" dirty="0">
                <a:solidFill>
                  <a:srgbClr val="FF0000"/>
                </a:solidFill>
              </a:rPr>
              <a:t>determining the number of scooters that need to be rebalanced across the blocks every day</a:t>
            </a:r>
            <a:r>
              <a:rPr lang="en-US" altLang="zh-CN" sz="1800" dirty="0"/>
              <a:t>.</a:t>
            </a:r>
          </a:p>
          <a:p>
            <a:pPr indent="-228600" algn="just">
              <a:buFont typeface="Arial" panose="020B0604020202020204" pitchFamily="34" charset="0"/>
              <a:buChar char="•"/>
            </a:pPr>
            <a:r>
              <a:rPr lang="en-US" altLang="zh-CN" sz="1800" dirty="0"/>
              <a:t>The current company's approach is not an exact science but rely on </a:t>
            </a:r>
            <a:r>
              <a:rPr lang="en-US" altLang="zh-CN" sz="1800" dirty="0">
                <a:solidFill>
                  <a:srgbClr val="FF0000"/>
                </a:solidFill>
              </a:rPr>
              <a:t>experiments</a:t>
            </a:r>
            <a:r>
              <a:rPr lang="en-US" altLang="zh-CN" sz="1800" dirty="0"/>
              <a:t>. They determines the number of scooters in one block based on whether all scooters were used in this area and whether there was a surplus. This experimental method is inefficient and it is not possible to determine the scooters’ distribution number directly in a new area.</a:t>
            </a:r>
          </a:p>
        </p:txBody>
      </p:sp>
      <p:sp>
        <p:nvSpPr>
          <p:cNvPr id="3" name="日期占位符 2">
            <a:extLst>
              <a:ext uri="{FF2B5EF4-FFF2-40B4-BE49-F238E27FC236}">
                <a16:creationId xmlns:a16="http://schemas.microsoft.com/office/drawing/2014/main" id="{45AB33A2-B3F3-431E-8A4C-5532DC92CE3B}"/>
              </a:ext>
            </a:extLst>
          </p:cNvPr>
          <p:cNvSpPr>
            <a:spLocks noGrp="1"/>
          </p:cNvSpPr>
          <p:nvPr>
            <p:ph type="dt" sz="half" idx="10"/>
          </p:nvPr>
        </p:nvSpPr>
        <p:spPr>
          <a:xfrm>
            <a:off x="371094" y="6356350"/>
            <a:ext cx="2743200" cy="365125"/>
          </a:xfrm>
        </p:spPr>
        <p:txBody>
          <a:bodyPr vert="horz" lIns="91440" tIns="45720" rIns="91440" bIns="45720" rtlCol="0" anchor="ctr">
            <a:normAutofit/>
          </a:bodyPr>
          <a:lstStyle/>
          <a:p>
            <a:pPr algn="l">
              <a:spcAft>
                <a:spcPts val="600"/>
              </a:spcAft>
              <a:defRPr/>
            </a:pPr>
            <a:fld id="{23D0A551-48C9-48F6-BF4E-DE641842128B}" type="datetime1">
              <a:rPr lang="en-US" sz="1200">
                <a:solidFill>
                  <a:schemeClr val="bg1"/>
                </a:solidFill>
                <a:latin typeface="Calibri" panose="020F0502020204030204"/>
              </a:rPr>
              <a:pPr algn="l">
                <a:spcAft>
                  <a:spcPts val="600"/>
                </a:spcAft>
                <a:defRPr/>
              </a:pPr>
              <a:t>12/21/2019</a:t>
            </a:fld>
            <a:endParaRPr lang="en-US" sz="1200">
              <a:solidFill>
                <a:schemeClr val="bg1"/>
              </a:solidFill>
              <a:latin typeface="Calibri" panose="020F0502020204030204"/>
            </a:endParaRPr>
          </a:p>
        </p:txBody>
      </p:sp>
      <p:sp>
        <p:nvSpPr>
          <p:cNvPr id="5" name="灯片编号占位符 4">
            <a:extLst>
              <a:ext uri="{FF2B5EF4-FFF2-40B4-BE49-F238E27FC236}">
                <a16:creationId xmlns:a16="http://schemas.microsoft.com/office/drawing/2014/main" id="{51706985-4FDE-47D2-9F3B-DB159007FFBD}"/>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lgn="r">
              <a:spcAft>
                <a:spcPts val="600"/>
              </a:spcAft>
              <a:defRPr/>
            </a:pPr>
            <a:fld id="{3CE5352E-9B9F-4EDC-8769-7FA3D3F814C7}" type="slidenum">
              <a:rPr lang="en-US" sz="1200">
                <a:solidFill>
                  <a:schemeClr val="tx1">
                    <a:lumMod val="50000"/>
                    <a:lumOff val="50000"/>
                  </a:schemeClr>
                </a:solidFill>
                <a:latin typeface="Calibri" panose="020F0502020204030204"/>
              </a:rPr>
              <a:pPr algn="r">
                <a:spcAft>
                  <a:spcPts val="600"/>
                </a:spcAft>
                <a:defRPr/>
              </a:pPr>
              <a:t>1</a:t>
            </a:fld>
            <a:endParaRPr lang="en-US" sz="1200">
              <a:solidFill>
                <a:schemeClr val="tx1">
                  <a:lumMod val="50000"/>
                  <a:lumOff val="50000"/>
                </a:schemeClr>
              </a:solidFill>
              <a:latin typeface="Calibri" panose="020F0502020204030204"/>
            </a:endParaRPr>
          </a:p>
        </p:txBody>
      </p:sp>
      <p:pic>
        <p:nvPicPr>
          <p:cNvPr id="24" name="音频 23">
            <a:hlinkClick r:id="" action="ppaction://media"/>
            <a:extLst>
              <a:ext uri="{FF2B5EF4-FFF2-40B4-BE49-F238E27FC236}">
                <a16:creationId xmlns:a16="http://schemas.microsoft.com/office/drawing/2014/main" id="{54146CDF-2489-4857-A78C-67B57367F0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24327938"/>
      </p:ext>
    </p:extLst>
  </p:cSld>
  <p:clrMapOvr>
    <a:masterClrMapping/>
  </p:clrMapOvr>
  <mc:AlternateContent xmlns:mc="http://schemas.openxmlformats.org/markup-compatibility/2006" xmlns:p14="http://schemas.microsoft.com/office/powerpoint/2010/main">
    <mc:Choice Requires="p14">
      <p:transition spd="slow" p14:dur="2000" advClick="0" advTm="33152"/>
    </mc:Choice>
    <mc:Fallback xmlns="">
      <p:transition spd="slow" advClick="0" advTm="33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5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图片占位符 34" descr="图片包含 地面, 户外, 人行道, 树&#10;&#10;描述已自动生成">
            <a:extLst>
              <a:ext uri="{FF2B5EF4-FFF2-40B4-BE49-F238E27FC236}">
                <a16:creationId xmlns:a16="http://schemas.microsoft.com/office/drawing/2014/main" id="{3204044A-BEBD-4759-9599-9982602068F9}"/>
              </a:ext>
            </a:extLst>
          </p:cNvPr>
          <p:cNvPicPr>
            <a:picLocks noGrp="1" noChangeAspect="1"/>
          </p:cNvPicPr>
          <p:nvPr>
            <p:ph type="pic" sz="quarter" idx="14"/>
          </p:nvPr>
        </p:nvPicPr>
        <p:blipFill rotWithShape="1">
          <a:blip r:embed="rId4"/>
          <a:srcRect r="23298" b="9091"/>
          <a:stretch/>
        </p:blipFill>
        <p:spPr>
          <a:xfrm>
            <a:off x="3523488" y="10"/>
            <a:ext cx="8668512" cy="6857990"/>
          </a:xfrm>
          <a:prstGeom prst="rect">
            <a:avLst/>
          </a:prstGeom>
        </p:spPr>
      </p:pic>
      <p:sp>
        <p:nvSpPr>
          <p:cNvPr id="67" name="Rectangle 5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标题 2">
            <a:extLst>
              <a:ext uri="{FF2B5EF4-FFF2-40B4-BE49-F238E27FC236}">
                <a16:creationId xmlns:a16="http://schemas.microsoft.com/office/drawing/2014/main" id="{99F84F0C-726A-44AF-89B0-A565DB395CE5}"/>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altLang="zh-CN" dirty="0"/>
              <a:t>Our Data Driven Approach</a:t>
            </a:r>
          </a:p>
        </p:txBody>
      </p:sp>
      <p:sp>
        <p:nvSpPr>
          <p:cNvPr id="68" name="Rectangle 5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9" name="Rectangle 6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文本占位符 7">
            <a:extLst>
              <a:ext uri="{FF2B5EF4-FFF2-40B4-BE49-F238E27FC236}">
                <a16:creationId xmlns:a16="http://schemas.microsoft.com/office/drawing/2014/main" id="{1A89AE59-A0DF-45DB-A934-AF0487FAC386}"/>
              </a:ext>
            </a:extLst>
          </p:cNvPr>
          <p:cNvSpPr>
            <a:spLocks noGrp="1"/>
          </p:cNvSpPr>
          <p:nvPr>
            <p:ph type="body" idx="13"/>
          </p:nvPr>
        </p:nvSpPr>
        <p:spPr>
          <a:xfrm>
            <a:off x="371093" y="2718054"/>
            <a:ext cx="3962781" cy="3207258"/>
          </a:xfrm>
        </p:spPr>
        <p:txBody>
          <a:bodyPr vert="horz" lIns="91440" tIns="45720" rIns="91440" bIns="45720" rtlCol="0" anchor="t">
            <a:normAutofit/>
          </a:bodyPr>
          <a:lstStyle/>
          <a:p>
            <a:pPr indent="-228600" algn="just">
              <a:buFont typeface="Arial" panose="020B0604020202020204" pitchFamily="34" charset="0"/>
              <a:buChar char="•"/>
            </a:pPr>
            <a:r>
              <a:rPr lang="en-US" altLang="zh-CN" sz="2000" dirty="0"/>
              <a:t>Apply the Space-Time model predicting scooters’ start and end in each block. Then calculate the net difference map.</a:t>
            </a:r>
          </a:p>
          <a:p>
            <a:pPr indent="-228600" algn="just">
              <a:buFont typeface="Arial" panose="020B0604020202020204" pitchFamily="34" charset="0"/>
              <a:buChar char="•"/>
            </a:pPr>
            <a:r>
              <a:rPr lang="en-US" altLang="zh-CN" sz="2000" dirty="0"/>
              <a:t>For company, use the map to </a:t>
            </a:r>
            <a:r>
              <a:rPr lang="en-US" altLang="zh-CN" sz="2000" dirty="0">
                <a:solidFill>
                  <a:srgbClr val="FF0000"/>
                </a:solidFill>
              </a:rPr>
              <a:t>recommend rebalance amounts </a:t>
            </a:r>
            <a:r>
              <a:rPr lang="en-US" altLang="zh-CN" sz="2000" dirty="0"/>
              <a:t>among service areas.</a:t>
            </a:r>
          </a:p>
          <a:p>
            <a:pPr indent="-228600" algn="just">
              <a:buFont typeface="Arial" panose="020B0604020202020204" pitchFamily="34" charset="0"/>
              <a:buChar char="•"/>
            </a:pPr>
            <a:r>
              <a:rPr lang="en-US" altLang="zh-CN" sz="2000" dirty="0"/>
              <a:t>For riders, encourage them ride from oversupply areas to short supply areas.</a:t>
            </a:r>
          </a:p>
          <a:p>
            <a:pPr indent="-228600">
              <a:buFont typeface="Arial" panose="020B0604020202020204" pitchFamily="34" charset="0"/>
              <a:buChar char="•"/>
            </a:pPr>
            <a:endParaRPr lang="en-US" altLang="zh-CN" sz="1700" dirty="0"/>
          </a:p>
          <a:p>
            <a:pPr indent="-228600">
              <a:buFont typeface="Arial" panose="020B0604020202020204" pitchFamily="34" charset="0"/>
              <a:buChar char="•"/>
            </a:pPr>
            <a:endParaRPr lang="en-US" altLang="zh-CN" sz="1700" dirty="0"/>
          </a:p>
        </p:txBody>
      </p:sp>
      <p:sp>
        <p:nvSpPr>
          <p:cNvPr id="5" name="日期占位符 4">
            <a:extLst>
              <a:ext uri="{FF2B5EF4-FFF2-40B4-BE49-F238E27FC236}">
                <a16:creationId xmlns:a16="http://schemas.microsoft.com/office/drawing/2014/main" id="{120154D8-A6CE-4753-9115-A461C18A1495}"/>
              </a:ext>
            </a:extLst>
          </p:cNvPr>
          <p:cNvSpPr>
            <a:spLocks noGrp="1"/>
          </p:cNvSpPr>
          <p:nvPr>
            <p:ph type="dt" sz="half" idx="10"/>
          </p:nvPr>
        </p:nvSpPr>
        <p:spPr>
          <a:xfrm>
            <a:off x="371094" y="6356350"/>
            <a:ext cx="1828800" cy="365125"/>
          </a:xfrm>
        </p:spPr>
        <p:txBody>
          <a:bodyPr vert="horz" lIns="91440" tIns="45720" rIns="91440" bIns="45720" rtlCol="0" anchor="ctr">
            <a:normAutofit/>
          </a:bodyPr>
          <a:lstStyle/>
          <a:p>
            <a:pPr algn="l">
              <a:spcAft>
                <a:spcPts val="600"/>
              </a:spcAft>
              <a:defRPr/>
            </a:pPr>
            <a:fld id="{BC23DBD1-F259-4AEB-A7D9-D728D6E04490}" type="datetime1">
              <a:rPr lang="en-US" sz="1200">
                <a:solidFill>
                  <a:schemeClr val="tx1">
                    <a:lumMod val="50000"/>
                    <a:lumOff val="50000"/>
                  </a:schemeClr>
                </a:solidFill>
                <a:latin typeface="Calibri" panose="020F0502020204030204"/>
              </a:rPr>
              <a:pPr algn="l">
                <a:spcAft>
                  <a:spcPts val="600"/>
                </a:spcAft>
                <a:defRPr/>
              </a:pPr>
              <a:t>12/21/2019</a:t>
            </a:fld>
            <a:endParaRPr lang="en-US" sz="1200">
              <a:solidFill>
                <a:schemeClr val="tx1">
                  <a:lumMod val="50000"/>
                  <a:lumOff val="50000"/>
                </a:schemeClr>
              </a:solidFill>
              <a:latin typeface="Calibri" panose="020F0502020204030204"/>
            </a:endParaRPr>
          </a:p>
        </p:txBody>
      </p:sp>
      <p:sp>
        <p:nvSpPr>
          <p:cNvPr id="7" name="灯片编号占位符 6">
            <a:extLst>
              <a:ext uri="{FF2B5EF4-FFF2-40B4-BE49-F238E27FC236}">
                <a16:creationId xmlns:a16="http://schemas.microsoft.com/office/drawing/2014/main" id="{15092F0F-D4A4-4F90-81B9-69F625294E3D}"/>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lgn="r">
              <a:spcAft>
                <a:spcPts val="600"/>
              </a:spcAft>
              <a:defRPr/>
            </a:pPr>
            <a:fld id="{3CE5352E-9B9F-4EDC-8769-7FA3D3F814C7}" type="slidenum">
              <a:rPr lang="en-US" sz="1200">
                <a:solidFill>
                  <a:schemeClr val="bg1"/>
                </a:solidFill>
                <a:latin typeface="Calibri" panose="020F0502020204030204"/>
              </a:rPr>
              <a:pPr algn="r">
                <a:spcAft>
                  <a:spcPts val="600"/>
                </a:spcAft>
                <a:defRPr/>
              </a:pPr>
              <a:t>2</a:t>
            </a:fld>
            <a:endParaRPr lang="en-US" sz="1200">
              <a:solidFill>
                <a:schemeClr val="bg1"/>
              </a:solidFill>
              <a:latin typeface="Calibri" panose="020F0502020204030204"/>
            </a:endParaRPr>
          </a:p>
        </p:txBody>
      </p:sp>
      <p:pic>
        <p:nvPicPr>
          <p:cNvPr id="9" name="音频 8">
            <a:hlinkClick r:id="" action="ppaction://media"/>
            <a:extLst>
              <a:ext uri="{FF2B5EF4-FFF2-40B4-BE49-F238E27FC236}">
                <a16:creationId xmlns:a16="http://schemas.microsoft.com/office/drawing/2014/main" id="{0C47E41F-31E1-48AD-9E7A-190C2BD06C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958543193"/>
      </p:ext>
    </p:extLst>
  </p:cSld>
  <p:clrMapOvr>
    <a:masterClrMapping/>
  </p:clrMapOvr>
  <mc:AlternateContent xmlns:mc="http://schemas.openxmlformats.org/markup-compatibility/2006">
    <mc:Choice xmlns:p14="http://schemas.microsoft.com/office/powerpoint/2010/main" Requires="p14">
      <p:transition spd="slow" p14:dur="2000" advClick="0" advTm="20074"/>
    </mc:Choice>
    <mc:Fallback>
      <p:transition spd="slow" advClick="0" advTm="20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74702-8A75-423F-B84F-01840820755E}"/>
              </a:ext>
            </a:extLst>
          </p:cNvPr>
          <p:cNvSpPr>
            <a:spLocks noGrp="1"/>
          </p:cNvSpPr>
          <p:nvPr>
            <p:ph type="title"/>
          </p:nvPr>
        </p:nvSpPr>
        <p:spPr>
          <a:xfrm>
            <a:off x="846601" y="154651"/>
            <a:ext cx="9037320" cy="886421"/>
          </a:xfrm>
        </p:spPr>
        <p:txBody>
          <a:bodyPr>
            <a:normAutofit/>
          </a:bodyPr>
          <a:lstStyle/>
          <a:p>
            <a:r>
              <a:rPr lang="en-US" sz="4400" dirty="0"/>
              <a:t>Data Description</a:t>
            </a:r>
          </a:p>
        </p:txBody>
      </p:sp>
      <p:sp>
        <p:nvSpPr>
          <p:cNvPr id="3" name="Text Placeholder 2">
            <a:extLst>
              <a:ext uri="{FF2B5EF4-FFF2-40B4-BE49-F238E27FC236}">
                <a16:creationId xmlns:a16="http://schemas.microsoft.com/office/drawing/2014/main" id="{7F0191D5-DBF1-43B7-BBB0-730366719FB8}"/>
              </a:ext>
            </a:extLst>
          </p:cNvPr>
          <p:cNvSpPr>
            <a:spLocks noGrp="1"/>
          </p:cNvSpPr>
          <p:nvPr>
            <p:ph type="body" idx="1"/>
          </p:nvPr>
        </p:nvSpPr>
        <p:spPr>
          <a:xfrm>
            <a:off x="846601" y="630426"/>
            <a:ext cx="4866745" cy="886421"/>
          </a:xfrm>
        </p:spPr>
        <p:txBody>
          <a:bodyPr>
            <a:normAutofit/>
          </a:bodyPr>
          <a:lstStyle/>
          <a:p>
            <a:r>
              <a:rPr lang="en-US" sz="2800" dirty="0"/>
              <a:t>Scooter Trip Data</a:t>
            </a:r>
          </a:p>
        </p:txBody>
      </p:sp>
      <p:sp>
        <p:nvSpPr>
          <p:cNvPr id="8" name="Text Placeholder 7">
            <a:extLst>
              <a:ext uri="{FF2B5EF4-FFF2-40B4-BE49-F238E27FC236}">
                <a16:creationId xmlns:a16="http://schemas.microsoft.com/office/drawing/2014/main" id="{39A8CC28-6DD2-445E-BB0B-D20300C9A8B0}"/>
              </a:ext>
            </a:extLst>
          </p:cNvPr>
          <p:cNvSpPr>
            <a:spLocks noGrp="1"/>
          </p:cNvSpPr>
          <p:nvPr>
            <p:ph type="body" idx="14"/>
          </p:nvPr>
        </p:nvSpPr>
        <p:spPr>
          <a:xfrm>
            <a:off x="6564804" y="963084"/>
            <a:ext cx="4866745" cy="586832"/>
          </a:xfrm>
        </p:spPr>
        <p:txBody>
          <a:bodyPr>
            <a:normAutofit/>
          </a:bodyPr>
          <a:lstStyle/>
          <a:p>
            <a:r>
              <a:rPr lang="en-US" sz="2800" dirty="0"/>
              <a:t>Weather Data</a:t>
            </a:r>
          </a:p>
        </p:txBody>
      </p:sp>
      <p:sp>
        <p:nvSpPr>
          <p:cNvPr id="6" name="Slide Number Placeholder 5">
            <a:extLst>
              <a:ext uri="{FF2B5EF4-FFF2-40B4-BE49-F238E27FC236}">
                <a16:creationId xmlns:a16="http://schemas.microsoft.com/office/drawing/2014/main" id="{A295D9BC-AB8F-4271-8A48-4BAD2E39C8C2}"/>
              </a:ext>
            </a:extLst>
          </p:cNvPr>
          <p:cNvSpPr>
            <a:spLocks noGrp="1"/>
          </p:cNvSpPr>
          <p:nvPr>
            <p:ph type="sldNum" sz="quarter" idx="12"/>
          </p:nvPr>
        </p:nvSpPr>
        <p:spPr/>
        <p:txBody>
          <a:bodyPr/>
          <a:lstStyle/>
          <a:p>
            <a:fld id="{3CE5352E-9B9F-4EDC-8769-7FA3D3F814C7}" type="slidenum">
              <a:rPr lang="en-US" smtClean="0"/>
              <a:t>3</a:t>
            </a:fld>
            <a:endParaRPr lang="en-US" dirty="0"/>
          </a:p>
        </p:txBody>
      </p:sp>
      <p:sp>
        <p:nvSpPr>
          <p:cNvPr id="4" name="Date Placeholder 3">
            <a:extLst>
              <a:ext uri="{FF2B5EF4-FFF2-40B4-BE49-F238E27FC236}">
                <a16:creationId xmlns:a16="http://schemas.microsoft.com/office/drawing/2014/main" id="{0435A89F-85F0-4325-8637-CE201FBFC001}"/>
              </a:ext>
            </a:extLst>
          </p:cNvPr>
          <p:cNvSpPr>
            <a:spLocks noGrp="1"/>
          </p:cNvSpPr>
          <p:nvPr>
            <p:ph type="dt" sz="half" idx="10"/>
          </p:nvPr>
        </p:nvSpPr>
        <p:spPr>
          <a:xfrm>
            <a:off x="11112000" y="6610279"/>
            <a:ext cx="1080000" cy="234000"/>
          </a:xfrm>
        </p:spPr>
        <p:txBody>
          <a:bodyPr/>
          <a:lstStyle/>
          <a:p>
            <a:fld id="{23D0A551-48C9-48F6-BF4E-DE641842128B}" type="datetime1">
              <a:rPr lang="en-US" smtClean="0"/>
              <a:t>12/21/2019</a:t>
            </a:fld>
            <a:endParaRPr lang="en-US" dirty="0"/>
          </a:p>
        </p:txBody>
      </p:sp>
      <p:sp>
        <p:nvSpPr>
          <p:cNvPr id="30" name="Text Placeholder 12">
            <a:extLst>
              <a:ext uri="{FF2B5EF4-FFF2-40B4-BE49-F238E27FC236}">
                <a16:creationId xmlns:a16="http://schemas.microsoft.com/office/drawing/2014/main" id="{815E33F1-F880-46F0-9A0E-F389BD337BD6}"/>
              </a:ext>
            </a:extLst>
          </p:cNvPr>
          <p:cNvSpPr txBox="1">
            <a:spLocks/>
          </p:cNvSpPr>
          <p:nvPr/>
        </p:nvSpPr>
        <p:spPr>
          <a:xfrm>
            <a:off x="4727107" y="2446141"/>
            <a:ext cx="1392237" cy="982859"/>
          </a:xfrm>
          <a:prstGeom prst="rect">
            <a:avLst/>
          </a:prstGeom>
        </p:spPr>
        <p:txBody>
          <a:bodyPr vert="horz" lIns="3600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l"/>
            </a:pPr>
            <a:r>
              <a:rPr lang="en-US" sz="1600" b="1" dirty="0"/>
              <a:t>Start Points</a:t>
            </a:r>
          </a:p>
          <a:p>
            <a:pPr marL="285750" indent="-285750">
              <a:buFont typeface="Wingdings" panose="05000000000000000000" pitchFamily="2" charset="2"/>
              <a:buChar char="l"/>
            </a:pPr>
            <a:r>
              <a:rPr lang="en-US" sz="1600" b="1" dirty="0"/>
              <a:t>End Points</a:t>
            </a:r>
          </a:p>
          <a:p>
            <a:pPr marL="285750" indent="-285750">
              <a:buFont typeface="Wingdings" panose="05000000000000000000" pitchFamily="2" charset="2"/>
              <a:buChar char="l"/>
            </a:pPr>
            <a:r>
              <a:rPr lang="en-US" sz="1600" b="1" dirty="0"/>
              <a:t>Time</a:t>
            </a:r>
          </a:p>
        </p:txBody>
      </p:sp>
      <p:sp>
        <p:nvSpPr>
          <p:cNvPr id="35" name="Text Placeholder 12">
            <a:extLst>
              <a:ext uri="{FF2B5EF4-FFF2-40B4-BE49-F238E27FC236}">
                <a16:creationId xmlns:a16="http://schemas.microsoft.com/office/drawing/2014/main" id="{5AC503B3-6E4E-4C57-B19D-7F00BABAF0B3}"/>
              </a:ext>
            </a:extLst>
          </p:cNvPr>
          <p:cNvSpPr txBox="1">
            <a:spLocks/>
          </p:cNvSpPr>
          <p:nvPr/>
        </p:nvSpPr>
        <p:spPr>
          <a:xfrm>
            <a:off x="10568114" y="2452934"/>
            <a:ext cx="2220912" cy="982859"/>
          </a:xfrm>
          <a:prstGeom prst="rect">
            <a:avLst/>
          </a:prstGeom>
        </p:spPr>
        <p:txBody>
          <a:bodyPr vert="horz" lIns="3600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l"/>
            </a:pPr>
            <a:r>
              <a:rPr lang="en-US" sz="1600" b="1" dirty="0"/>
              <a:t>Temperature</a:t>
            </a:r>
          </a:p>
          <a:p>
            <a:pPr marL="285750" indent="-285750">
              <a:buFont typeface="Wingdings" panose="05000000000000000000" pitchFamily="2" charset="2"/>
              <a:buChar char="l"/>
            </a:pPr>
            <a:r>
              <a:rPr lang="en-US" sz="1600" b="1" dirty="0"/>
              <a:t>Precipitation</a:t>
            </a:r>
          </a:p>
          <a:p>
            <a:pPr marL="285750" indent="-285750">
              <a:buFont typeface="Wingdings" panose="05000000000000000000" pitchFamily="2" charset="2"/>
              <a:buChar char="l"/>
            </a:pPr>
            <a:r>
              <a:rPr lang="en-US" sz="1600" b="1" dirty="0"/>
              <a:t>Wind Speed</a:t>
            </a:r>
          </a:p>
        </p:txBody>
      </p:sp>
      <p:sp>
        <p:nvSpPr>
          <p:cNvPr id="41" name="Text Placeholder 12">
            <a:extLst>
              <a:ext uri="{FF2B5EF4-FFF2-40B4-BE49-F238E27FC236}">
                <a16:creationId xmlns:a16="http://schemas.microsoft.com/office/drawing/2014/main" id="{6CE3AA49-4BA2-4633-9751-BE7B49E188ED}"/>
              </a:ext>
            </a:extLst>
          </p:cNvPr>
          <p:cNvSpPr txBox="1">
            <a:spLocks/>
          </p:cNvSpPr>
          <p:nvPr/>
        </p:nvSpPr>
        <p:spPr>
          <a:xfrm>
            <a:off x="4602890" y="4818686"/>
            <a:ext cx="2220912" cy="982859"/>
          </a:xfrm>
          <a:prstGeom prst="rect">
            <a:avLst/>
          </a:prstGeom>
        </p:spPr>
        <p:txBody>
          <a:bodyPr vert="horz" lIns="3600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l"/>
            </a:pPr>
            <a:r>
              <a:rPr lang="en-US" sz="1600" b="1" dirty="0"/>
              <a:t>Population</a:t>
            </a:r>
          </a:p>
          <a:p>
            <a:pPr marL="285750" indent="-285750">
              <a:buFont typeface="Wingdings" panose="05000000000000000000" pitchFamily="2" charset="2"/>
              <a:buChar char="l"/>
            </a:pPr>
            <a:r>
              <a:rPr lang="en-US" sz="1600" b="1" dirty="0"/>
              <a:t>Medium Income</a:t>
            </a:r>
          </a:p>
          <a:p>
            <a:pPr marL="285750" indent="-285750">
              <a:buFont typeface="Wingdings" panose="05000000000000000000" pitchFamily="2" charset="2"/>
              <a:buChar char="l"/>
            </a:pPr>
            <a:r>
              <a:rPr lang="en-US" sz="1600" b="1" dirty="0"/>
              <a:t>Race</a:t>
            </a:r>
          </a:p>
        </p:txBody>
      </p:sp>
      <p:sp>
        <p:nvSpPr>
          <p:cNvPr id="46" name="Text Placeholder 2">
            <a:extLst>
              <a:ext uri="{FF2B5EF4-FFF2-40B4-BE49-F238E27FC236}">
                <a16:creationId xmlns:a16="http://schemas.microsoft.com/office/drawing/2014/main" id="{0F07A9F4-55A4-425C-A1AE-41359FED9184}"/>
              </a:ext>
            </a:extLst>
          </p:cNvPr>
          <p:cNvSpPr txBox="1">
            <a:spLocks/>
          </p:cNvSpPr>
          <p:nvPr/>
        </p:nvSpPr>
        <p:spPr>
          <a:xfrm>
            <a:off x="1035541" y="3471873"/>
            <a:ext cx="4866745" cy="886421"/>
          </a:xfrm>
          <a:prstGeom prst="rect">
            <a:avLst/>
          </a:prstGeom>
        </p:spPr>
        <p:txBody>
          <a:bodyPr vert="horz" lIns="36000" tIns="0" rIns="0" bIns="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Census Data</a:t>
            </a:r>
          </a:p>
        </p:txBody>
      </p:sp>
      <p:sp>
        <p:nvSpPr>
          <p:cNvPr id="53" name="Text Placeholder 2">
            <a:extLst>
              <a:ext uri="{FF2B5EF4-FFF2-40B4-BE49-F238E27FC236}">
                <a16:creationId xmlns:a16="http://schemas.microsoft.com/office/drawing/2014/main" id="{D4C7F412-BB16-4909-BD01-32967AD9654E}"/>
              </a:ext>
            </a:extLst>
          </p:cNvPr>
          <p:cNvSpPr txBox="1">
            <a:spLocks/>
          </p:cNvSpPr>
          <p:nvPr/>
        </p:nvSpPr>
        <p:spPr>
          <a:xfrm>
            <a:off x="6525342" y="3431032"/>
            <a:ext cx="4866745" cy="886421"/>
          </a:xfrm>
          <a:prstGeom prst="rect">
            <a:avLst/>
          </a:prstGeom>
        </p:spPr>
        <p:txBody>
          <a:bodyPr vert="horz" lIns="36000" tIns="0" rIns="0" bIns="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Open Street Data</a:t>
            </a:r>
          </a:p>
        </p:txBody>
      </p:sp>
      <p:sp>
        <p:nvSpPr>
          <p:cNvPr id="58" name="Text Placeholder 12">
            <a:extLst>
              <a:ext uri="{FF2B5EF4-FFF2-40B4-BE49-F238E27FC236}">
                <a16:creationId xmlns:a16="http://schemas.microsoft.com/office/drawing/2014/main" id="{8BE86AC7-8FE6-4FBC-8BB5-4A35EBB2BA8A}"/>
              </a:ext>
            </a:extLst>
          </p:cNvPr>
          <p:cNvSpPr txBox="1">
            <a:spLocks/>
          </p:cNvSpPr>
          <p:nvPr/>
        </p:nvSpPr>
        <p:spPr>
          <a:xfrm>
            <a:off x="10528652" y="4724402"/>
            <a:ext cx="2220912" cy="982859"/>
          </a:xfrm>
          <a:prstGeom prst="rect">
            <a:avLst/>
          </a:prstGeom>
        </p:spPr>
        <p:txBody>
          <a:bodyPr vert="horz" lIns="3600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l"/>
            </a:pPr>
            <a:r>
              <a:rPr lang="en-US" sz="1600" b="1" dirty="0"/>
              <a:t>Subway Station</a:t>
            </a:r>
          </a:p>
          <a:p>
            <a:pPr marL="285750" indent="-285750">
              <a:buFont typeface="Wingdings" panose="05000000000000000000" pitchFamily="2" charset="2"/>
              <a:buChar char="l"/>
            </a:pPr>
            <a:r>
              <a:rPr lang="en-US" sz="1600" b="1" dirty="0"/>
              <a:t>School</a:t>
            </a:r>
          </a:p>
          <a:p>
            <a:pPr marL="285750" indent="-285750">
              <a:buFont typeface="Wingdings" panose="05000000000000000000" pitchFamily="2" charset="2"/>
              <a:buChar char="l"/>
            </a:pPr>
            <a:r>
              <a:rPr lang="en-US" sz="1600" b="1" dirty="0"/>
              <a:t>Park</a:t>
            </a:r>
          </a:p>
        </p:txBody>
      </p:sp>
      <p:pic>
        <p:nvPicPr>
          <p:cNvPr id="67" name="图片 66" descr="图片包含 文字&#10;&#10;描述已自动生成">
            <a:extLst>
              <a:ext uri="{FF2B5EF4-FFF2-40B4-BE49-F238E27FC236}">
                <a16:creationId xmlns:a16="http://schemas.microsoft.com/office/drawing/2014/main" id="{6E2CF8DC-A773-4FA3-AE27-6542FC81B5C2}"/>
              </a:ext>
            </a:extLst>
          </p:cNvPr>
          <p:cNvPicPr>
            <a:picLocks noChangeAspect="1"/>
          </p:cNvPicPr>
          <p:nvPr/>
        </p:nvPicPr>
        <p:blipFill>
          <a:blip r:embed="rId4"/>
          <a:stretch>
            <a:fillRect/>
          </a:stretch>
        </p:blipFill>
        <p:spPr>
          <a:xfrm>
            <a:off x="846602" y="4282098"/>
            <a:ext cx="2922092" cy="2445181"/>
          </a:xfrm>
          <a:prstGeom prst="rect">
            <a:avLst/>
          </a:prstGeom>
        </p:spPr>
      </p:pic>
      <p:pic>
        <p:nvPicPr>
          <p:cNvPr id="73" name="图片 72" descr="图片包含 屏幕截图&#10;&#10;描述已自动生成">
            <a:extLst>
              <a:ext uri="{FF2B5EF4-FFF2-40B4-BE49-F238E27FC236}">
                <a16:creationId xmlns:a16="http://schemas.microsoft.com/office/drawing/2014/main" id="{89BF76E9-CD7C-47F1-BEAB-F03CBFEF73C5}"/>
              </a:ext>
            </a:extLst>
          </p:cNvPr>
          <p:cNvPicPr>
            <a:picLocks noChangeAspect="1"/>
          </p:cNvPicPr>
          <p:nvPr/>
        </p:nvPicPr>
        <p:blipFill>
          <a:blip r:embed="rId5"/>
          <a:stretch>
            <a:fillRect/>
          </a:stretch>
        </p:blipFill>
        <p:spPr>
          <a:xfrm>
            <a:off x="6525342" y="1499993"/>
            <a:ext cx="3877109" cy="2395033"/>
          </a:xfrm>
          <a:prstGeom prst="rect">
            <a:avLst/>
          </a:prstGeom>
        </p:spPr>
      </p:pic>
      <p:pic>
        <p:nvPicPr>
          <p:cNvPr id="75" name="图片 74" descr="图片包含 文字, 地图&#10;&#10;描述已自动生成">
            <a:extLst>
              <a:ext uri="{FF2B5EF4-FFF2-40B4-BE49-F238E27FC236}">
                <a16:creationId xmlns:a16="http://schemas.microsoft.com/office/drawing/2014/main" id="{0B30DD43-36C4-4169-BA87-5CF9AA89D740}"/>
              </a:ext>
            </a:extLst>
          </p:cNvPr>
          <p:cNvPicPr>
            <a:picLocks noChangeAspect="1"/>
          </p:cNvPicPr>
          <p:nvPr/>
        </p:nvPicPr>
        <p:blipFill>
          <a:blip r:embed="rId6"/>
          <a:stretch>
            <a:fillRect/>
          </a:stretch>
        </p:blipFill>
        <p:spPr>
          <a:xfrm>
            <a:off x="846601" y="1500634"/>
            <a:ext cx="3650530" cy="2235248"/>
          </a:xfrm>
          <a:prstGeom prst="rect">
            <a:avLst/>
          </a:prstGeom>
        </p:spPr>
      </p:pic>
      <p:pic>
        <p:nvPicPr>
          <p:cNvPr id="77" name="图片 76">
            <a:extLst>
              <a:ext uri="{FF2B5EF4-FFF2-40B4-BE49-F238E27FC236}">
                <a16:creationId xmlns:a16="http://schemas.microsoft.com/office/drawing/2014/main" id="{05B0D3C2-28FD-4BD9-8B65-7A873E9505A8}"/>
              </a:ext>
            </a:extLst>
          </p:cNvPr>
          <p:cNvPicPr>
            <a:picLocks noChangeAspect="1"/>
          </p:cNvPicPr>
          <p:nvPr/>
        </p:nvPicPr>
        <p:blipFill>
          <a:blip r:embed="rId7"/>
          <a:stretch>
            <a:fillRect/>
          </a:stretch>
        </p:blipFill>
        <p:spPr>
          <a:xfrm>
            <a:off x="6322047" y="4523229"/>
            <a:ext cx="4206605" cy="1394581"/>
          </a:xfrm>
          <a:prstGeom prst="rect">
            <a:avLst/>
          </a:prstGeom>
        </p:spPr>
      </p:pic>
      <p:pic>
        <p:nvPicPr>
          <p:cNvPr id="13" name="音频 12">
            <a:hlinkClick r:id="" action="ppaction://media"/>
            <a:extLst>
              <a:ext uri="{FF2B5EF4-FFF2-40B4-BE49-F238E27FC236}">
                <a16:creationId xmlns:a16="http://schemas.microsoft.com/office/drawing/2014/main" id="{FD8AEF9B-5665-4ABB-B335-86F6C2E2BC9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25627594"/>
      </p:ext>
    </p:extLst>
  </p:cSld>
  <p:clrMapOvr>
    <a:masterClrMapping/>
  </p:clrMapOvr>
  <mc:AlternateContent xmlns:mc="http://schemas.openxmlformats.org/markup-compatibility/2006">
    <mc:Choice xmlns:p14="http://schemas.microsoft.com/office/powerpoint/2010/main" Requires="p14">
      <p:transition spd="slow" p14:dur="2000" advClick="0" advTm="19971"/>
    </mc:Choice>
    <mc:Fallback>
      <p:transition spd="slow" advClick="0" advTm="19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8D5A8CA-18C6-44A1-976F-82FF79FCAE29}"/>
              </a:ext>
            </a:extLst>
          </p:cNvPr>
          <p:cNvPicPr>
            <a:picLocks noChangeAspect="1"/>
          </p:cNvPicPr>
          <p:nvPr/>
        </p:nvPicPr>
        <p:blipFill>
          <a:blip r:embed="rId4"/>
          <a:stretch>
            <a:fillRect/>
          </a:stretch>
        </p:blipFill>
        <p:spPr>
          <a:xfrm>
            <a:off x="1153374" y="0"/>
            <a:ext cx="9885252" cy="4876877"/>
          </a:xfrm>
          <a:prstGeom prst="rect">
            <a:avLst/>
          </a:prstGeom>
        </p:spPr>
      </p:pic>
      <p:sp>
        <p:nvSpPr>
          <p:cNvPr id="7" name="Title 6">
            <a:extLst>
              <a:ext uri="{FF2B5EF4-FFF2-40B4-BE49-F238E27FC236}">
                <a16:creationId xmlns:a16="http://schemas.microsoft.com/office/drawing/2014/main" id="{40A79323-46E1-4288-8230-7F1725B1B329}"/>
              </a:ext>
            </a:extLst>
          </p:cNvPr>
          <p:cNvSpPr>
            <a:spLocks noGrp="1"/>
          </p:cNvSpPr>
          <p:nvPr>
            <p:ph type="title"/>
          </p:nvPr>
        </p:nvSpPr>
        <p:spPr>
          <a:xfrm>
            <a:off x="727086" y="4298340"/>
            <a:ext cx="5876616" cy="1041316"/>
          </a:xfrm>
        </p:spPr>
        <p:txBody>
          <a:bodyPr>
            <a:normAutofit fontScale="90000"/>
          </a:bodyPr>
          <a:lstStyle/>
          <a:p>
            <a:r>
              <a:rPr lang="en-US" altLang="zh-CN" sz="4000" dirty="0"/>
              <a:t>Exploratory Analysis-- Spatial</a:t>
            </a:r>
            <a:endParaRPr lang="en-US" sz="4000" dirty="0"/>
          </a:p>
        </p:txBody>
      </p:sp>
      <p:sp>
        <p:nvSpPr>
          <p:cNvPr id="8" name="Text Placeholder 7">
            <a:extLst>
              <a:ext uri="{FF2B5EF4-FFF2-40B4-BE49-F238E27FC236}">
                <a16:creationId xmlns:a16="http://schemas.microsoft.com/office/drawing/2014/main" id="{FA39FA61-4CB9-48A4-BBF4-DA0E0CD08614}"/>
              </a:ext>
            </a:extLst>
          </p:cNvPr>
          <p:cNvSpPr>
            <a:spLocks noGrp="1"/>
          </p:cNvSpPr>
          <p:nvPr>
            <p:ph type="body" idx="1"/>
          </p:nvPr>
        </p:nvSpPr>
        <p:spPr>
          <a:xfrm>
            <a:off x="738170" y="5432138"/>
            <a:ext cx="4048061" cy="1041316"/>
          </a:xfrm>
        </p:spPr>
        <p:txBody>
          <a:bodyPr>
            <a:normAutofit/>
          </a:bodyPr>
          <a:lstStyle/>
          <a:p>
            <a:r>
              <a:rPr lang="en-US" sz="2000" dirty="0"/>
              <a:t>Trip Counts of Fishnet by Day of Week </a:t>
            </a:r>
            <a:r>
              <a:rPr lang="en-US" dirty="0"/>
              <a:t>(log-transformed)</a:t>
            </a:r>
          </a:p>
        </p:txBody>
      </p:sp>
      <p:sp>
        <p:nvSpPr>
          <p:cNvPr id="17" name="Text Placeholder 16">
            <a:extLst>
              <a:ext uri="{FF2B5EF4-FFF2-40B4-BE49-F238E27FC236}">
                <a16:creationId xmlns:a16="http://schemas.microsoft.com/office/drawing/2014/main" id="{A15095E2-AFFB-44C5-98F5-36F74388C15F}"/>
              </a:ext>
            </a:extLst>
          </p:cNvPr>
          <p:cNvSpPr>
            <a:spLocks noGrp="1"/>
          </p:cNvSpPr>
          <p:nvPr>
            <p:ph type="body" idx="13"/>
          </p:nvPr>
        </p:nvSpPr>
        <p:spPr>
          <a:xfrm>
            <a:off x="6643893" y="5095181"/>
            <a:ext cx="4365625" cy="1146443"/>
          </a:xfrm>
        </p:spPr>
        <p:txBody>
          <a:bodyPr>
            <a:normAutofit/>
          </a:bodyPr>
          <a:lstStyle/>
          <a:p>
            <a:r>
              <a:rPr lang="en-US" sz="1800" dirty="0"/>
              <a:t>Trips on weekends</a:t>
            </a:r>
          </a:p>
          <a:p>
            <a:r>
              <a:rPr lang="en-US" sz="1800" dirty="0"/>
              <a:t>More </a:t>
            </a:r>
            <a:r>
              <a:rPr lang="en-US" sz="1800" dirty="0">
                <a:solidFill>
                  <a:srgbClr val="FF0000"/>
                </a:solidFill>
              </a:rPr>
              <a:t>decentralized</a:t>
            </a:r>
            <a:r>
              <a:rPr lang="en-US" sz="1800" dirty="0"/>
              <a:t> and </a:t>
            </a:r>
            <a:r>
              <a:rPr lang="en-US" sz="1800" dirty="0">
                <a:solidFill>
                  <a:srgbClr val="FF0000"/>
                </a:solidFill>
              </a:rPr>
              <a:t>broader</a:t>
            </a:r>
          </a:p>
          <a:p>
            <a:r>
              <a:rPr lang="en-US" altLang="zh-CN" sz="1800" dirty="0"/>
              <a:t>than trips on weekdays</a:t>
            </a:r>
            <a:endParaRPr lang="en-US" sz="1800" dirty="0"/>
          </a:p>
        </p:txBody>
      </p:sp>
      <p:sp>
        <p:nvSpPr>
          <p:cNvPr id="3" name="Date Placeholder 2">
            <a:extLst>
              <a:ext uri="{FF2B5EF4-FFF2-40B4-BE49-F238E27FC236}">
                <a16:creationId xmlns:a16="http://schemas.microsoft.com/office/drawing/2014/main" id="{07896873-BEE9-4DDC-BD70-F611E027C5B9}"/>
              </a:ext>
            </a:extLst>
          </p:cNvPr>
          <p:cNvSpPr>
            <a:spLocks noGrp="1"/>
          </p:cNvSpPr>
          <p:nvPr>
            <p:ph type="dt" sz="half" idx="10"/>
          </p:nvPr>
        </p:nvSpPr>
        <p:spPr>
          <a:xfrm>
            <a:off x="11112000" y="6624000"/>
            <a:ext cx="1080000" cy="234000"/>
          </a:xfrm>
        </p:spPr>
        <p:txBody>
          <a:bodyPr/>
          <a:lstStyle/>
          <a:p>
            <a:fld id="{3BDA9C29-DD8E-4518-B4D3-44806885A5F9}" type="datetime1">
              <a:rPr lang="en-US" smtClean="0"/>
              <a:pPr/>
              <a:t>12/21/2019</a:t>
            </a:fld>
            <a:endParaRPr lang="en-US" dirty="0"/>
          </a:p>
        </p:txBody>
      </p:sp>
      <p:sp>
        <p:nvSpPr>
          <p:cNvPr id="5" name="Slide Number Placeholder 4">
            <a:extLst>
              <a:ext uri="{FF2B5EF4-FFF2-40B4-BE49-F238E27FC236}">
                <a16:creationId xmlns:a16="http://schemas.microsoft.com/office/drawing/2014/main" id="{E76FE440-470B-4A07-B866-F0955087DACC}"/>
              </a:ext>
            </a:extLst>
          </p:cNvPr>
          <p:cNvSpPr>
            <a:spLocks noGrp="1"/>
          </p:cNvSpPr>
          <p:nvPr>
            <p:ph type="sldNum" sz="quarter" idx="12"/>
          </p:nvPr>
        </p:nvSpPr>
        <p:spPr/>
        <p:txBody>
          <a:bodyPr/>
          <a:lstStyle/>
          <a:p>
            <a:fld id="{3CE5352E-9B9F-4EDC-8769-7FA3D3F814C7}" type="slidenum">
              <a:rPr lang="en-US" smtClean="0"/>
              <a:pPr/>
              <a:t>4</a:t>
            </a:fld>
            <a:endParaRPr lang="en-US" dirty="0"/>
          </a:p>
        </p:txBody>
      </p:sp>
      <p:sp>
        <p:nvSpPr>
          <p:cNvPr id="16" name="文本框 15">
            <a:extLst>
              <a:ext uri="{FF2B5EF4-FFF2-40B4-BE49-F238E27FC236}">
                <a16:creationId xmlns:a16="http://schemas.microsoft.com/office/drawing/2014/main" id="{2B0833AA-5B5D-4BAC-9F65-CE90166C4D91}"/>
              </a:ext>
            </a:extLst>
          </p:cNvPr>
          <p:cNvSpPr txBox="1"/>
          <p:nvPr/>
        </p:nvSpPr>
        <p:spPr>
          <a:xfrm>
            <a:off x="2620684" y="1887346"/>
            <a:ext cx="866456" cy="369332"/>
          </a:xfrm>
          <a:prstGeom prst="rect">
            <a:avLst/>
          </a:prstGeom>
          <a:noFill/>
        </p:spPr>
        <p:txBody>
          <a:bodyPr wrap="none" rtlCol="0">
            <a:spAutoFit/>
          </a:bodyPr>
          <a:lstStyle/>
          <a:p>
            <a:r>
              <a:rPr lang="en-US" altLang="zh-CN" dirty="0">
                <a:solidFill>
                  <a:srgbClr val="FF0000"/>
                </a:solidFill>
              </a:rPr>
              <a:t>Sunday</a:t>
            </a:r>
            <a:endParaRPr lang="zh-CN" altLang="en-US" dirty="0">
              <a:solidFill>
                <a:srgbClr val="FF0000"/>
              </a:solidFill>
            </a:endParaRPr>
          </a:p>
        </p:txBody>
      </p:sp>
      <p:sp>
        <p:nvSpPr>
          <p:cNvPr id="19" name="文本框 18">
            <a:extLst>
              <a:ext uri="{FF2B5EF4-FFF2-40B4-BE49-F238E27FC236}">
                <a16:creationId xmlns:a16="http://schemas.microsoft.com/office/drawing/2014/main" id="{712C992D-52B2-4FF9-8DB3-D18FC68A97A7}"/>
              </a:ext>
            </a:extLst>
          </p:cNvPr>
          <p:cNvSpPr txBox="1"/>
          <p:nvPr/>
        </p:nvSpPr>
        <p:spPr>
          <a:xfrm>
            <a:off x="4996183" y="1887346"/>
            <a:ext cx="957826" cy="369332"/>
          </a:xfrm>
          <a:prstGeom prst="rect">
            <a:avLst/>
          </a:prstGeom>
          <a:noFill/>
        </p:spPr>
        <p:txBody>
          <a:bodyPr wrap="none" rtlCol="0">
            <a:spAutoFit/>
          </a:bodyPr>
          <a:lstStyle/>
          <a:p>
            <a:r>
              <a:rPr lang="en-US" altLang="zh-CN" dirty="0"/>
              <a:t>Monday</a:t>
            </a:r>
            <a:endParaRPr lang="zh-CN" altLang="en-US" dirty="0"/>
          </a:p>
        </p:txBody>
      </p:sp>
      <p:sp>
        <p:nvSpPr>
          <p:cNvPr id="21" name="文本框 20">
            <a:extLst>
              <a:ext uri="{FF2B5EF4-FFF2-40B4-BE49-F238E27FC236}">
                <a16:creationId xmlns:a16="http://schemas.microsoft.com/office/drawing/2014/main" id="{FA559418-52FB-4565-A97F-24B1F81743FD}"/>
              </a:ext>
            </a:extLst>
          </p:cNvPr>
          <p:cNvSpPr txBox="1"/>
          <p:nvPr/>
        </p:nvSpPr>
        <p:spPr>
          <a:xfrm>
            <a:off x="7386958" y="1887346"/>
            <a:ext cx="941925" cy="369332"/>
          </a:xfrm>
          <a:prstGeom prst="rect">
            <a:avLst/>
          </a:prstGeom>
          <a:noFill/>
        </p:spPr>
        <p:txBody>
          <a:bodyPr wrap="none" rtlCol="0">
            <a:spAutoFit/>
          </a:bodyPr>
          <a:lstStyle/>
          <a:p>
            <a:r>
              <a:rPr lang="en-US" altLang="zh-CN" dirty="0"/>
              <a:t>Tuesday</a:t>
            </a:r>
            <a:endParaRPr lang="zh-CN" altLang="en-US" dirty="0"/>
          </a:p>
        </p:txBody>
      </p:sp>
      <p:sp>
        <p:nvSpPr>
          <p:cNvPr id="22" name="文本框 21">
            <a:extLst>
              <a:ext uri="{FF2B5EF4-FFF2-40B4-BE49-F238E27FC236}">
                <a16:creationId xmlns:a16="http://schemas.microsoft.com/office/drawing/2014/main" id="{CA852F04-5443-4FC1-BA09-CCF237590F8E}"/>
              </a:ext>
            </a:extLst>
          </p:cNvPr>
          <p:cNvSpPr txBox="1"/>
          <p:nvPr/>
        </p:nvSpPr>
        <p:spPr>
          <a:xfrm>
            <a:off x="9428457" y="1887346"/>
            <a:ext cx="1277979" cy="369332"/>
          </a:xfrm>
          <a:prstGeom prst="rect">
            <a:avLst/>
          </a:prstGeom>
          <a:noFill/>
        </p:spPr>
        <p:txBody>
          <a:bodyPr wrap="none" rtlCol="0">
            <a:spAutoFit/>
          </a:bodyPr>
          <a:lstStyle/>
          <a:p>
            <a:r>
              <a:rPr lang="en-US" altLang="zh-CN"/>
              <a:t>Wednesday</a:t>
            </a:r>
            <a:endParaRPr lang="zh-CN" altLang="en-US" dirty="0"/>
          </a:p>
        </p:txBody>
      </p:sp>
      <p:sp>
        <p:nvSpPr>
          <p:cNvPr id="23" name="文本框 22">
            <a:extLst>
              <a:ext uri="{FF2B5EF4-FFF2-40B4-BE49-F238E27FC236}">
                <a16:creationId xmlns:a16="http://schemas.microsoft.com/office/drawing/2014/main" id="{7DB6B2F6-FAC7-4EBD-9242-E7FFF2D4A442}"/>
              </a:ext>
            </a:extLst>
          </p:cNvPr>
          <p:cNvSpPr txBox="1"/>
          <p:nvPr/>
        </p:nvSpPr>
        <p:spPr>
          <a:xfrm>
            <a:off x="2496457" y="3933860"/>
            <a:ext cx="1038811" cy="369332"/>
          </a:xfrm>
          <a:prstGeom prst="rect">
            <a:avLst/>
          </a:prstGeom>
          <a:noFill/>
        </p:spPr>
        <p:txBody>
          <a:bodyPr wrap="none" rtlCol="0">
            <a:spAutoFit/>
          </a:bodyPr>
          <a:lstStyle/>
          <a:p>
            <a:r>
              <a:rPr lang="en-US" altLang="zh-CN" dirty="0"/>
              <a:t>Thursday</a:t>
            </a:r>
            <a:endParaRPr lang="zh-CN" altLang="en-US" dirty="0"/>
          </a:p>
        </p:txBody>
      </p:sp>
      <p:sp>
        <p:nvSpPr>
          <p:cNvPr id="24" name="文本框 23">
            <a:extLst>
              <a:ext uri="{FF2B5EF4-FFF2-40B4-BE49-F238E27FC236}">
                <a16:creationId xmlns:a16="http://schemas.microsoft.com/office/drawing/2014/main" id="{8074EE85-94A9-4DE1-81FE-9804EE73139C}"/>
              </a:ext>
            </a:extLst>
          </p:cNvPr>
          <p:cNvSpPr txBox="1"/>
          <p:nvPr/>
        </p:nvSpPr>
        <p:spPr>
          <a:xfrm>
            <a:off x="5097172" y="3933860"/>
            <a:ext cx="755848" cy="369332"/>
          </a:xfrm>
          <a:prstGeom prst="rect">
            <a:avLst/>
          </a:prstGeom>
          <a:noFill/>
        </p:spPr>
        <p:txBody>
          <a:bodyPr wrap="none" rtlCol="0">
            <a:spAutoFit/>
          </a:bodyPr>
          <a:lstStyle/>
          <a:p>
            <a:r>
              <a:rPr lang="en-US" altLang="zh-CN" dirty="0">
                <a:solidFill>
                  <a:srgbClr val="FF6600"/>
                </a:solidFill>
              </a:rPr>
              <a:t>Friday</a:t>
            </a:r>
            <a:endParaRPr lang="zh-CN" altLang="en-US" dirty="0">
              <a:solidFill>
                <a:srgbClr val="FF6600"/>
              </a:solidFill>
            </a:endParaRPr>
          </a:p>
        </p:txBody>
      </p:sp>
      <p:sp>
        <p:nvSpPr>
          <p:cNvPr id="25" name="文本框 24">
            <a:extLst>
              <a:ext uri="{FF2B5EF4-FFF2-40B4-BE49-F238E27FC236}">
                <a16:creationId xmlns:a16="http://schemas.microsoft.com/office/drawing/2014/main" id="{A5C84AFB-5906-40D3-9E25-07DBD5DBA8FC}"/>
              </a:ext>
            </a:extLst>
          </p:cNvPr>
          <p:cNvSpPr txBox="1"/>
          <p:nvPr/>
        </p:nvSpPr>
        <p:spPr>
          <a:xfrm>
            <a:off x="7354384" y="3933860"/>
            <a:ext cx="1007071" cy="369332"/>
          </a:xfrm>
          <a:prstGeom prst="rect">
            <a:avLst/>
          </a:prstGeom>
          <a:noFill/>
        </p:spPr>
        <p:txBody>
          <a:bodyPr wrap="none" rtlCol="0">
            <a:spAutoFit/>
          </a:bodyPr>
          <a:lstStyle/>
          <a:p>
            <a:r>
              <a:rPr lang="en-US" altLang="zh-CN" dirty="0">
                <a:solidFill>
                  <a:srgbClr val="FF0000"/>
                </a:solidFill>
              </a:rPr>
              <a:t>Saturday</a:t>
            </a:r>
            <a:endParaRPr lang="zh-CN" altLang="en-US" dirty="0">
              <a:solidFill>
                <a:srgbClr val="FF0000"/>
              </a:solidFill>
            </a:endParaRPr>
          </a:p>
        </p:txBody>
      </p:sp>
      <p:pic>
        <p:nvPicPr>
          <p:cNvPr id="15" name="音频 14">
            <a:hlinkClick r:id="" action="ppaction://media"/>
            <a:extLst>
              <a:ext uri="{FF2B5EF4-FFF2-40B4-BE49-F238E27FC236}">
                <a16:creationId xmlns:a16="http://schemas.microsoft.com/office/drawing/2014/main" id="{0B1DBF7B-0BDD-4CE5-977A-AE33C1D325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55029679"/>
      </p:ext>
    </p:extLst>
  </p:cSld>
  <p:clrMapOvr>
    <a:masterClrMapping/>
  </p:clrMapOvr>
  <mc:AlternateContent xmlns:mc="http://schemas.openxmlformats.org/markup-compatibility/2006" xmlns:p14="http://schemas.microsoft.com/office/powerpoint/2010/main">
    <mc:Choice Requires="p14">
      <p:transition spd="slow" p14:dur="2000" advClick="0" advTm="20306"/>
    </mc:Choice>
    <mc:Fallback xmlns="">
      <p:transition spd="slow" advClick="0" advTm="20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E9EA5-EBDD-469B-BFCD-D5DE39CE9283}"/>
              </a:ext>
            </a:extLst>
          </p:cNvPr>
          <p:cNvSpPr>
            <a:spLocks noGrp="1"/>
          </p:cNvSpPr>
          <p:nvPr>
            <p:ph type="title"/>
          </p:nvPr>
        </p:nvSpPr>
        <p:spPr/>
        <p:txBody>
          <a:bodyPr/>
          <a:lstStyle/>
          <a:p>
            <a:r>
              <a:rPr lang="en-US" dirty="0"/>
              <a:t>Exploratory Analysis -- Temporal</a:t>
            </a:r>
          </a:p>
        </p:txBody>
      </p:sp>
      <p:sp>
        <p:nvSpPr>
          <p:cNvPr id="17" name="Text Placeholder 16">
            <a:extLst>
              <a:ext uri="{FF2B5EF4-FFF2-40B4-BE49-F238E27FC236}">
                <a16:creationId xmlns:a16="http://schemas.microsoft.com/office/drawing/2014/main" id="{0D1DDB27-8C07-482A-8167-7401002C0B26}"/>
              </a:ext>
            </a:extLst>
          </p:cNvPr>
          <p:cNvSpPr>
            <a:spLocks noGrp="1"/>
          </p:cNvSpPr>
          <p:nvPr>
            <p:ph type="body" sz="quarter" idx="49"/>
          </p:nvPr>
        </p:nvSpPr>
        <p:spPr>
          <a:xfrm>
            <a:off x="4718845" y="716442"/>
            <a:ext cx="2741612" cy="248888"/>
          </a:xfrm>
        </p:spPr>
        <p:txBody>
          <a:bodyPr/>
          <a:lstStyle/>
          <a:p>
            <a:r>
              <a:rPr lang="en-US" sz="1800" dirty="0"/>
              <a:t>Detail</a:t>
            </a:r>
          </a:p>
          <a:p>
            <a:endParaRPr lang="en-US" dirty="0"/>
          </a:p>
        </p:txBody>
      </p:sp>
      <p:sp>
        <p:nvSpPr>
          <p:cNvPr id="16" name="Text Placeholder 15">
            <a:extLst>
              <a:ext uri="{FF2B5EF4-FFF2-40B4-BE49-F238E27FC236}">
                <a16:creationId xmlns:a16="http://schemas.microsoft.com/office/drawing/2014/main" id="{C812C0F3-686C-4958-8526-C187487762F8}"/>
              </a:ext>
            </a:extLst>
          </p:cNvPr>
          <p:cNvSpPr>
            <a:spLocks noGrp="1"/>
          </p:cNvSpPr>
          <p:nvPr>
            <p:ph type="body" sz="quarter" idx="48"/>
          </p:nvPr>
        </p:nvSpPr>
        <p:spPr/>
        <p:txBody>
          <a:bodyPr/>
          <a:lstStyle/>
          <a:p>
            <a:r>
              <a:rPr lang="en-US" sz="1800" dirty="0"/>
              <a:t>Integrated</a:t>
            </a:r>
          </a:p>
        </p:txBody>
      </p:sp>
      <p:sp>
        <p:nvSpPr>
          <p:cNvPr id="13" name="Text Placeholder 12">
            <a:extLst>
              <a:ext uri="{FF2B5EF4-FFF2-40B4-BE49-F238E27FC236}">
                <a16:creationId xmlns:a16="http://schemas.microsoft.com/office/drawing/2014/main" id="{C589E30F-E1D9-438B-96DA-6D6933E8D290}"/>
              </a:ext>
            </a:extLst>
          </p:cNvPr>
          <p:cNvSpPr>
            <a:spLocks noGrp="1"/>
          </p:cNvSpPr>
          <p:nvPr>
            <p:ph type="body" sz="quarter" idx="46"/>
          </p:nvPr>
        </p:nvSpPr>
        <p:spPr/>
        <p:txBody>
          <a:bodyPr/>
          <a:lstStyle/>
          <a:p>
            <a:r>
              <a:rPr lang="en-US" sz="1800" dirty="0"/>
              <a:t>Short Time</a:t>
            </a:r>
          </a:p>
        </p:txBody>
      </p:sp>
      <p:sp>
        <p:nvSpPr>
          <p:cNvPr id="15" name="Text Placeholder 14">
            <a:extLst>
              <a:ext uri="{FF2B5EF4-FFF2-40B4-BE49-F238E27FC236}">
                <a16:creationId xmlns:a16="http://schemas.microsoft.com/office/drawing/2014/main" id="{A5DF0DC3-4F84-4EC0-8638-5A99E4888DC8}"/>
              </a:ext>
            </a:extLst>
          </p:cNvPr>
          <p:cNvSpPr>
            <a:spLocks noGrp="1"/>
          </p:cNvSpPr>
          <p:nvPr>
            <p:ph type="body" sz="quarter" idx="47"/>
          </p:nvPr>
        </p:nvSpPr>
        <p:spPr/>
        <p:txBody>
          <a:bodyPr/>
          <a:lstStyle/>
          <a:p>
            <a:r>
              <a:rPr lang="en-US" sz="1800" dirty="0"/>
              <a:t>Long Time</a:t>
            </a:r>
          </a:p>
        </p:txBody>
      </p:sp>
      <p:sp>
        <p:nvSpPr>
          <p:cNvPr id="5" name="Slide Number Placeholder 4">
            <a:extLst>
              <a:ext uri="{FF2B5EF4-FFF2-40B4-BE49-F238E27FC236}">
                <a16:creationId xmlns:a16="http://schemas.microsoft.com/office/drawing/2014/main" id="{77E2B4B4-BB54-40C7-8DCC-608FE87AEEB9}"/>
              </a:ext>
            </a:extLst>
          </p:cNvPr>
          <p:cNvSpPr>
            <a:spLocks noGrp="1"/>
          </p:cNvSpPr>
          <p:nvPr>
            <p:ph type="sldNum" sz="quarter" idx="12"/>
          </p:nvPr>
        </p:nvSpPr>
        <p:spPr/>
        <p:txBody>
          <a:bodyPr/>
          <a:lstStyle/>
          <a:p>
            <a:fld id="{3CE5352E-9B9F-4EDC-8769-7FA3D3F814C7}" type="slidenum">
              <a:rPr lang="en-US" smtClean="0"/>
              <a:pPr/>
              <a:t>5</a:t>
            </a:fld>
            <a:endParaRPr lang="en-US" dirty="0"/>
          </a:p>
        </p:txBody>
      </p:sp>
      <p:sp>
        <p:nvSpPr>
          <p:cNvPr id="3" name="Date Placeholder 2">
            <a:extLst>
              <a:ext uri="{FF2B5EF4-FFF2-40B4-BE49-F238E27FC236}">
                <a16:creationId xmlns:a16="http://schemas.microsoft.com/office/drawing/2014/main" id="{34DECF1E-0142-48C6-953C-929A8930EB8F}"/>
              </a:ext>
            </a:extLst>
          </p:cNvPr>
          <p:cNvSpPr>
            <a:spLocks noGrp="1"/>
          </p:cNvSpPr>
          <p:nvPr>
            <p:ph type="dt" sz="half" idx="10"/>
          </p:nvPr>
        </p:nvSpPr>
        <p:spPr/>
        <p:txBody>
          <a:bodyPr/>
          <a:lstStyle/>
          <a:p>
            <a:fld id="{011F8E8F-7A79-47A4-A23F-F3FD3E2A15F3}" type="datetime1">
              <a:rPr lang="en-US" smtClean="0"/>
              <a:pPr/>
              <a:t>12/21/2019</a:t>
            </a:fld>
            <a:endParaRPr lang="en-US" dirty="0"/>
          </a:p>
        </p:txBody>
      </p:sp>
      <p:sp>
        <p:nvSpPr>
          <p:cNvPr id="4" name="Footer Placeholder 3">
            <a:extLst>
              <a:ext uri="{FF2B5EF4-FFF2-40B4-BE49-F238E27FC236}">
                <a16:creationId xmlns:a16="http://schemas.microsoft.com/office/drawing/2014/main" id="{F9159348-1984-47C0-8DAB-25F66F6C064A}"/>
              </a:ext>
            </a:extLst>
          </p:cNvPr>
          <p:cNvSpPr>
            <a:spLocks noGrp="1"/>
          </p:cNvSpPr>
          <p:nvPr>
            <p:ph type="ftr" sz="quarter" idx="11"/>
          </p:nvPr>
        </p:nvSpPr>
        <p:spPr>
          <a:xfrm>
            <a:off x="7228511" y="6012710"/>
            <a:ext cx="4114800" cy="234000"/>
          </a:xfrm>
        </p:spPr>
        <p:txBody>
          <a:bodyPr/>
          <a:lstStyle/>
          <a:p>
            <a:r>
              <a:rPr lang="en-US" dirty="0"/>
              <a:t>ADD A FOOTER</a:t>
            </a:r>
          </a:p>
        </p:txBody>
      </p:sp>
      <p:sp>
        <p:nvSpPr>
          <p:cNvPr id="7" name="文本框 6">
            <a:extLst>
              <a:ext uri="{FF2B5EF4-FFF2-40B4-BE49-F238E27FC236}">
                <a16:creationId xmlns:a16="http://schemas.microsoft.com/office/drawing/2014/main" id="{C2BD2A9C-89AC-4CD4-BED6-DA61B605D46C}"/>
              </a:ext>
            </a:extLst>
          </p:cNvPr>
          <p:cNvSpPr txBox="1"/>
          <p:nvPr/>
        </p:nvSpPr>
        <p:spPr>
          <a:xfrm>
            <a:off x="7200951" y="907114"/>
            <a:ext cx="3218702" cy="369332"/>
          </a:xfrm>
          <a:prstGeom prst="rect">
            <a:avLst/>
          </a:prstGeom>
          <a:noFill/>
        </p:spPr>
        <p:txBody>
          <a:bodyPr wrap="none" rtlCol="0">
            <a:spAutoFit/>
          </a:bodyPr>
          <a:lstStyle/>
          <a:p>
            <a:r>
              <a:rPr lang="en-US" altLang="zh-CN" dirty="0"/>
              <a:t>Trips between June and August</a:t>
            </a:r>
          </a:p>
        </p:txBody>
      </p:sp>
      <p:sp>
        <p:nvSpPr>
          <p:cNvPr id="8" name="文本框 7">
            <a:extLst>
              <a:ext uri="{FF2B5EF4-FFF2-40B4-BE49-F238E27FC236}">
                <a16:creationId xmlns:a16="http://schemas.microsoft.com/office/drawing/2014/main" id="{EE1EB4A9-78C1-4118-8D58-2E466A592654}"/>
              </a:ext>
            </a:extLst>
          </p:cNvPr>
          <p:cNvSpPr txBox="1"/>
          <p:nvPr/>
        </p:nvSpPr>
        <p:spPr>
          <a:xfrm>
            <a:off x="7814681" y="3835017"/>
            <a:ext cx="2194960" cy="369332"/>
          </a:xfrm>
          <a:prstGeom prst="rect">
            <a:avLst/>
          </a:prstGeom>
          <a:noFill/>
        </p:spPr>
        <p:txBody>
          <a:bodyPr wrap="none" rtlCol="0">
            <a:spAutoFit/>
          </a:bodyPr>
          <a:lstStyle/>
          <a:p>
            <a:r>
              <a:rPr lang="en-US" altLang="zh-CN" dirty="0"/>
              <a:t>Trip counts by fishnet</a:t>
            </a:r>
          </a:p>
        </p:txBody>
      </p:sp>
      <p:sp>
        <p:nvSpPr>
          <p:cNvPr id="9" name="文本框 8">
            <a:extLst>
              <a:ext uri="{FF2B5EF4-FFF2-40B4-BE49-F238E27FC236}">
                <a16:creationId xmlns:a16="http://schemas.microsoft.com/office/drawing/2014/main" id="{4BA330A9-FC6D-4821-A059-3FAAFC04E3BB}"/>
              </a:ext>
            </a:extLst>
          </p:cNvPr>
          <p:cNvSpPr txBox="1"/>
          <p:nvPr/>
        </p:nvSpPr>
        <p:spPr>
          <a:xfrm>
            <a:off x="1851368" y="1329915"/>
            <a:ext cx="2446311" cy="369332"/>
          </a:xfrm>
          <a:prstGeom prst="rect">
            <a:avLst/>
          </a:prstGeom>
          <a:noFill/>
        </p:spPr>
        <p:txBody>
          <a:bodyPr wrap="none" rtlCol="0">
            <a:spAutoFit/>
          </a:bodyPr>
          <a:lstStyle/>
          <a:p>
            <a:r>
              <a:rPr lang="en-US" altLang="zh-CN" dirty="0"/>
              <a:t>Trips by hours and week</a:t>
            </a:r>
            <a:endParaRPr lang="zh-CN" altLang="en-US" dirty="0"/>
          </a:p>
        </p:txBody>
      </p:sp>
      <p:sp>
        <p:nvSpPr>
          <p:cNvPr id="22" name="文本框 21">
            <a:extLst>
              <a:ext uri="{FF2B5EF4-FFF2-40B4-BE49-F238E27FC236}">
                <a16:creationId xmlns:a16="http://schemas.microsoft.com/office/drawing/2014/main" id="{4EA1FC20-2459-4179-84F1-8A43CB738B1E}"/>
              </a:ext>
            </a:extLst>
          </p:cNvPr>
          <p:cNvSpPr txBox="1"/>
          <p:nvPr/>
        </p:nvSpPr>
        <p:spPr>
          <a:xfrm>
            <a:off x="1798617" y="3819260"/>
            <a:ext cx="2939266" cy="369332"/>
          </a:xfrm>
          <a:prstGeom prst="rect">
            <a:avLst/>
          </a:prstGeom>
          <a:noFill/>
        </p:spPr>
        <p:txBody>
          <a:bodyPr wrap="none" rtlCol="0">
            <a:spAutoFit/>
          </a:bodyPr>
          <a:lstStyle/>
          <a:p>
            <a:r>
              <a:rPr lang="en-US" altLang="zh-CN" dirty="0"/>
              <a:t>Trips duration by day of week</a:t>
            </a:r>
            <a:endParaRPr lang="zh-CN" altLang="en-US" dirty="0"/>
          </a:p>
        </p:txBody>
      </p:sp>
      <p:pic>
        <p:nvPicPr>
          <p:cNvPr id="41" name="内容占位符 30">
            <a:extLst>
              <a:ext uri="{FF2B5EF4-FFF2-40B4-BE49-F238E27FC236}">
                <a16:creationId xmlns:a16="http://schemas.microsoft.com/office/drawing/2014/main" id="{EC724170-6E50-4C07-AF01-E239B9096D20}"/>
              </a:ext>
            </a:extLst>
          </p:cNvPr>
          <p:cNvPicPr>
            <a:picLocks noChangeAspect="1"/>
          </p:cNvPicPr>
          <p:nvPr/>
        </p:nvPicPr>
        <p:blipFill>
          <a:blip r:embed="rId4"/>
          <a:stretch>
            <a:fillRect/>
          </a:stretch>
        </p:blipFill>
        <p:spPr>
          <a:xfrm>
            <a:off x="6168380" y="1304273"/>
            <a:ext cx="5283845" cy="2506977"/>
          </a:xfrm>
          <a:prstGeom prst="rect">
            <a:avLst/>
          </a:prstGeom>
        </p:spPr>
      </p:pic>
      <p:pic>
        <p:nvPicPr>
          <p:cNvPr id="47" name="内容占位符 38" descr="图片包含 文字, 地图&#10;&#10;描述已自动生成">
            <a:extLst>
              <a:ext uri="{FF2B5EF4-FFF2-40B4-BE49-F238E27FC236}">
                <a16:creationId xmlns:a16="http://schemas.microsoft.com/office/drawing/2014/main" id="{2CB40E95-305A-4565-A1C6-0C5370D35180}"/>
              </a:ext>
            </a:extLst>
          </p:cNvPr>
          <p:cNvPicPr>
            <a:picLocks noChangeAspect="1"/>
          </p:cNvPicPr>
          <p:nvPr/>
        </p:nvPicPr>
        <p:blipFill>
          <a:blip r:embed="rId5"/>
          <a:stretch>
            <a:fillRect/>
          </a:stretch>
        </p:blipFill>
        <p:spPr>
          <a:xfrm>
            <a:off x="821184" y="1280261"/>
            <a:ext cx="5202438" cy="2536453"/>
          </a:xfrm>
          <a:prstGeom prst="rect">
            <a:avLst/>
          </a:prstGeom>
        </p:spPr>
      </p:pic>
      <p:pic>
        <p:nvPicPr>
          <p:cNvPr id="48" name="内容占位符 42" descr="图片包含 地图, 文字&#10;&#10;描述已自动生成">
            <a:extLst>
              <a:ext uri="{FF2B5EF4-FFF2-40B4-BE49-F238E27FC236}">
                <a16:creationId xmlns:a16="http://schemas.microsoft.com/office/drawing/2014/main" id="{3C78AF5B-B30E-46D5-BADE-59259BE0023D}"/>
              </a:ext>
            </a:extLst>
          </p:cNvPr>
          <p:cNvPicPr>
            <a:picLocks noChangeAspect="1"/>
          </p:cNvPicPr>
          <p:nvPr/>
        </p:nvPicPr>
        <p:blipFill>
          <a:blip r:embed="rId6"/>
          <a:stretch>
            <a:fillRect/>
          </a:stretch>
        </p:blipFill>
        <p:spPr>
          <a:xfrm>
            <a:off x="779704" y="4171852"/>
            <a:ext cx="5256617" cy="2452147"/>
          </a:xfrm>
          <a:prstGeom prst="rect">
            <a:avLst/>
          </a:prstGeom>
        </p:spPr>
      </p:pic>
      <p:pic>
        <p:nvPicPr>
          <p:cNvPr id="49" name="内容占位符 47">
            <a:extLst>
              <a:ext uri="{FF2B5EF4-FFF2-40B4-BE49-F238E27FC236}">
                <a16:creationId xmlns:a16="http://schemas.microsoft.com/office/drawing/2014/main" id="{543EB373-DEA6-4BBA-81A8-CE9525F001BF}"/>
              </a:ext>
            </a:extLst>
          </p:cNvPr>
          <p:cNvPicPr>
            <a:picLocks noChangeAspect="1"/>
          </p:cNvPicPr>
          <p:nvPr/>
        </p:nvPicPr>
        <p:blipFill>
          <a:blip r:embed="rId7"/>
          <a:stretch>
            <a:fillRect/>
          </a:stretch>
        </p:blipFill>
        <p:spPr>
          <a:xfrm>
            <a:off x="6207158" y="4171852"/>
            <a:ext cx="5296545" cy="2394129"/>
          </a:xfrm>
          <a:prstGeom prst="rect">
            <a:avLst/>
          </a:prstGeom>
        </p:spPr>
      </p:pic>
      <p:sp>
        <p:nvSpPr>
          <p:cNvPr id="50" name="文本框 49">
            <a:extLst>
              <a:ext uri="{FF2B5EF4-FFF2-40B4-BE49-F238E27FC236}">
                <a16:creationId xmlns:a16="http://schemas.microsoft.com/office/drawing/2014/main" id="{22A1C0EF-D3C2-405A-8687-45AAFA50E5B2}"/>
              </a:ext>
            </a:extLst>
          </p:cNvPr>
          <p:cNvSpPr txBox="1"/>
          <p:nvPr/>
        </p:nvSpPr>
        <p:spPr>
          <a:xfrm>
            <a:off x="1772347" y="884367"/>
            <a:ext cx="2675541" cy="369332"/>
          </a:xfrm>
          <a:prstGeom prst="rect">
            <a:avLst/>
          </a:prstGeom>
          <a:noFill/>
        </p:spPr>
        <p:txBody>
          <a:bodyPr wrap="none" rtlCol="0">
            <a:spAutoFit/>
          </a:bodyPr>
          <a:lstStyle/>
          <a:p>
            <a:r>
              <a:rPr lang="en-US" altLang="zh-CN" dirty="0"/>
              <a:t>Trip counts by day of week</a:t>
            </a:r>
            <a:endParaRPr lang="zh-CN" altLang="en-US" dirty="0"/>
          </a:p>
        </p:txBody>
      </p:sp>
      <p:pic>
        <p:nvPicPr>
          <p:cNvPr id="18" name="音频 17">
            <a:hlinkClick r:id="" action="ppaction://media"/>
            <a:extLst>
              <a:ext uri="{FF2B5EF4-FFF2-40B4-BE49-F238E27FC236}">
                <a16:creationId xmlns:a16="http://schemas.microsoft.com/office/drawing/2014/main" id="{F5DC1723-52F6-4408-A5D1-993681E0C4A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20154387"/>
      </p:ext>
    </p:extLst>
  </p:cSld>
  <p:clrMapOvr>
    <a:masterClrMapping/>
  </p:clrMapOvr>
  <mc:AlternateContent xmlns:mc="http://schemas.openxmlformats.org/markup-compatibility/2006" xmlns:p14="http://schemas.microsoft.com/office/powerpoint/2010/main">
    <mc:Choice Requires="p14">
      <p:transition spd="slow" p14:dur="2000" advClick="0" advTm="35335"/>
    </mc:Choice>
    <mc:Fallback xmlns="">
      <p:transition spd="slow" advClick="0" advTm="35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4EFF412-4339-429B-9A4C-5B95755461FA}"/>
              </a:ext>
            </a:extLst>
          </p:cNvPr>
          <p:cNvSpPr>
            <a:spLocks noGrp="1"/>
          </p:cNvSpPr>
          <p:nvPr>
            <p:ph type="dt" sz="half" idx="10"/>
          </p:nvPr>
        </p:nvSpPr>
        <p:spPr>
          <a:xfrm>
            <a:off x="11112000" y="6624000"/>
            <a:ext cx="1080000" cy="234000"/>
          </a:xfrm>
        </p:spPr>
        <p:txBody>
          <a:bodyPr/>
          <a:lstStyle/>
          <a:p>
            <a:fld id="{011F8E8F-7A79-47A4-A23F-F3FD3E2A15F3}" type="datetime1">
              <a:rPr lang="en-US" noProof="0" smtClean="0"/>
              <a:t>12/21/2019</a:t>
            </a:fld>
            <a:endParaRPr lang="en-US" noProof="0" dirty="0"/>
          </a:p>
        </p:txBody>
      </p:sp>
      <p:sp>
        <p:nvSpPr>
          <p:cNvPr id="4" name="灯片编号占位符 3">
            <a:extLst>
              <a:ext uri="{FF2B5EF4-FFF2-40B4-BE49-F238E27FC236}">
                <a16:creationId xmlns:a16="http://schemas.microsoft.com/office/drawing/2014/main" id="{0C6494B9-4D0B-460D-86C0-5B7D96E3DAE9}"/>
              </a:ext>
            </a:extLst>
          </p:cNvPr>
          <p:cNvSpPr>
            <a:spLocks noGrp="1"/>
          </p:cNvSpPr>
          <p:nvPr>
            <p:ph type="sldNum" sz="quarter" idx="12"/>
          </p:nvPr>
        </p:nvSpPr>
        <p:spPr/>
        <p:txBody>
          <a:bodyPr/>
          <a:lstStyle/>
          <a:p>
            <a:fld id="{3CE5352E-9B9F-4EDC-8769-7FA3D3F814C7}" type="slidenum">
              <a:rPr lang="en-US" noProof="0" smtClean="0"/>
              <a:pPr/>
              <a:t>6</a:t>
            </a:fld>
            <a:endParaRPr lang="en-US" noProof="0" dirty="0"/>
          </a:p>
        </p:txBody>
      </p:sp>
      <p:sp>
        <p:nvSpPr>
          <p:cNvPr id="14" name="文本占位符 13">
            <a:extLst>
              <a:ext uri="{FF2B5EF4-FFF2-40B4-BE49-F238E27FC236}">
                <a16:creationId xmlns:a16="http://schemas.microsoft.com/office/drawing/2014/main" id="{BAE9533C-5EF9-4E04-B263-7131FB2AB02E}"/>
              </a:ext>
            </a:extLst>
          </p:cNvPr>
          <p:cNvSpPr>
            <a:spLocks noGrp="1"/>
          </p:cNvSpPr>
          <p:nvPr>
            <p:ph type="body" sz="quarter" idx="25"/>
          </p:nvPr>
        </p:nvSpPr>
        <p:spPr/>
        <p:txBody>
          <a:bodyPr/>
          <a:lstStyle/>
          <a:p>
            <a:r>
              <a:rPr lang="en-US" altLang="zh-CN" dirty="0"/>
              <a:t>900</a:t>
            </a:r>
            <a:endParaRPr lang="zh-CN" altLang="en-US" dirty="0"/>
          </a:p>
        </p:txBody>
      </p:sp>
      <p:sp>
        <p:nvSpPr>
          <p:cNvPr id="11" name="文本占位符 10">
            <a:extLst>
              <a:ext uri="{FF2B5EF4-FFF2-40B4-BE49-F238E27FC236}">
                <a16:creationId xmlns:a16="http://schemas.microsoft.com/office/drawing/2014/main" id="{7EB57EA7-AE4C-4F12-A849-B9D9844E99E8}"/>
              </a:ext>
            </a:extLst>
          </p:cNvPr>
          <p:cNvSpPr>
            <a:spLocks noGrp="1"/>
          </p:cNvSpPr>
          <p:nvPr>
            <p:ph type="body" idx="1"/>
          </p:nvPr>
        </p:nvSpPr>
        <p:spPr>
          <a:xfrm>
            <a:off x="1609903" y="5656692"/>
            <a:ext cx="2484000" cy="334918"/>
          </a:xfrm>
        </p:spPr>
        <p:txBody>
          <a:bodyPr/>
          <a:lstStyle/>
          <a:p>
            <a:r>
              <a:rPr lang="en-US" altLang="zh-CN" dirty="0"/>
              <a:t>Spatial lag</a:t>
            </a:r>
            <a:endParaRPr lang="zh-CN" altLang="en-US" dirty="0"/>
          </a:p>
        </p:txBody>
      </p:sp>
      <p:sp>
        <p:nvSpPr>
          <p:cNvPr id="12" name="文本占位符 11">
            <a:extLst>
              <a:ext uri="{FF2B5EF4-FFF2-40B4-BE49-F238E27FC236}">
                <a16:creationId xmlns:a16="http://schemas.microsoft.com/office/drawing/2014/main" id="{7A153307-D89B-4C93-87A0-FC121E2EFD91}"/>
              </a:ext>
            </a:extLst>
          </p:cNvPr>
          <p:cNvSpPr>
            <a:spLocks noGrp="1"/>
          </p:cNvSpPr>
          <p:nvPr>
            <p:ph type="body" sz="quarter" idx="13"/>
          </p:nvPr>
        </p:nvSpPr>
        <p:spPr/>
        <p:txBody>
          <a:bodyPr/>
          <a:lstStyle/>
          <a:p>
            <a:r>
              <a:rPr lang="en-US" altLang="zh-CN" dirty="0"/>
              <a:t>Fishnets</a:t>
            </a:r>
            <a:endParaRPr lang="zh-CN" altLang="en-US" dirty="0"/>
          </a:p>
        </p:txBody>
      </p:sp>
      <p:sp>
        <p:nvSpPr>
          <p:cNvPr id="15" name="文本占位符 14">
            <a:extLst>
              <a:ext uri="{FF2B5EF4-FFF2-40B4-BE49-F238E27FC236}">
                <a16:creationId xmlns:a16="http://schemas.microsoft.com/office/drawing/2014/main" id="{BD3A8A61-E81B-4F78-8532-D3A414DD4D47}"/>
              </a:ext>
            </a:extLst>
          </p:cNvPr>
          <p:cNvSpPr>
            <a:spLocks noGrp="1"/>
          </p:cNvSpPr>
          <p:nvPr>
            <p:ph type="body" idx="32"/>
          </p:nvPr>
        </p:nvSpPr>
        <p:spPr/>
        <p:txBody>
          <a:bodyPr/>
          <a:lstStyle/>
          <a:p>
            <a:r>
              <a:rPr lang="en-US" altLang="zh-CN" dirty="0"/>
              <a:t>Time lag</a:t>
            </a:r>
            <a:endParaRPr lang="zh-CN" altLang="en-US" dirty="0"/>
          </a:p>
        </p:txBody>
      </p:sp>
      <p:sp>
        <p:nvSpPr>
          <p:cNvPr id="16" name="文本占位符 15">
            <a:extLst>
              <a:ext uri="{FF2B5EF4-FFF2-40B4-BE49-F238E27FC236}">
                <a16:creationId xmlns:a16="http://schemas.microsoft.com/office/drawing/2014/main" id="{BA8FCADB-9F95-4DB4-9310-9D7BAD241A9C}"/>
              </a:ext>
            </a:extLst>
          </p:cNvPr>
          <p:cNvSpPr>
            <a:spLocks noGrp="1"/>
          </p:cNvSpPr>
          <p:nvPr>
            <p:ph type="body" idx="33"/>
          </p:nvPr>
        </p:nvSpPr>
        <p:spPr/>
        <p:txBody>
          <a:bodyPr>
            <a:normAutofit fontScale="92500"/>
          </a:bodyPr>
          <a:lstStyle/>
          <a:p>
            <a:r>
              <a:rPr lang="en-US" altLang="zh-CN" dirty="0"/>
              <a:t>Space Time Prediction</a:t>
            </a:r>
          </a:p>
        </p:txBody>
      </p:sp>
      <p:sp>
        <p:nvSpPr>
          <p:cNvPr id="17" name="文本占位符 16">
            <a:extLst>
              <a:ext uri="{FF2B5EF4-FFF2-40B4-BE49-F238E27FC236}">
                <a16:creationId xmlns:a16="http://schemas.microsoft.com/office/drawing/2014/main" id="{63440226-C761-4746-9BF1-3F9B2E7A4D05}"/>
              </a:ext>
            </a:extLst>
          </p:cNvPr>
          <p:cNvSpPr>
            <a:spLocks noGrp="1"/>
          </p:cNvSpPr>
          <p:nvPr>
            <p:ph type="body" sz="quarter" idx="34"/>
          </p:nvPr>
        </p:nvSpPr>
        <p:spPr/>
        <p:txBody>
          <a:bodyPr/>
          <a:lstStyle/>
          <a:p>
            <a:r>
              <a:rPr lang="en-US" altLang="zh-CN" dirty="0"/>
              <a:t>1000</a:t>
            </a:r>
            <a:endParaRPr lang="zh-CN" altLang="en-US" dirty="0"/>
          </a:p>
        </p:txBody>
      </p:sp>
      <p:sp>
        <p:nvSpPr>
          <p:cNvPr id="18" name="文本占位符 17">
            <a:extLst>
              <a:ext uri="{FF2B5EF4-FFF2-40B4-BE49-F238E27FC236}">
                <a16:creationId xmlns:a16="http://schemas.microsoft.com/office/drawing/2014/main" id="{0A13F5F3-F9EA-49EA-B60C-A657AE366A02}"/>
              </a:ext>
            </a:extLst>
          </p:cNvPr>
          <p:cNvSpPr>
            <a:spLocks noGrp="1"/>
          </p:cNvSpPr>
          <p:nvPr>
            <p:ph type="body" sz="quarter" idx="35"/>
          </p:nvPr>
        </p:nvSpPr>
        <p:spPr>
          <a:xfrm>
            <a:off x="7230599" y="3068895"/>
            <a:ext cx="2888106" cy="781561"/>
          </a:xfrm>
        </p:spPr>
        <p:txBody>
          <a:bodyPr/>
          <a:lstStyle/>
          <a:p>
            <a:r>
              <a:rPr lang="en-US" altLang="zh-CN" dirty="0"/>
              <a:t>1 million</a:t>
            </a:r>
            <a:endParaRPr lang="zh-CN" altLang="en-US" dirty="0"/>
          </a:p>
        </p:txBody>
      </p:sp>
      <p:sp>
        <p:nvSpPr>
          <p:cNvPr id="19" name="文本占位符 18">
            <a:extLst>
              <a:ext uri="{FF2B5EF4-FFF2-40B4-BE49-F238E27FC236}">
                <a16:creationId xmlns:a16="http://schemas.microsoft.com/office/drawing/2014/main" id="{CE116CA6-E6B6-4691-AB34-513B1A459390}"/>
              </a:ext>
            </a:extLst>
          </p:cNvPr>
          <p:cNvSpPr>
            <a:spLocks noGrp="1"/>
          </p:cNvSpPr>
          <p:nvPr>
            <p:ph type="body" sz="quarter" idx="36"/>
          </p:nvPr>
        </p:nvSpPr>
        <p:spPr/>
        <p:txBody>
          <a:bodyPr/>
          <a:lstStyle/>
          <a:p>
            <a:r>
              <a:rPr lang="en-US" altLang="zh-CN" dirty="0"/>
              <a:t>Hours </a:t>
            </a:r>
            <a:endParaRPr lang="zh-CN" altLang="en-US" dirty="0"/>
          </a:p>
        </p:txBody>
      </p:sp>
      <p:sp>
        <p:nvSpPr>
          <p:cNvPr id="20" name="文本占位符 19">
            <a:extLst>
              <a:ext uri="{FF2B5EF4-FFF2-40B4-BE49-F238E27FC236}">
                <a16:creationId xmlns:a16="http://schemas.microsoft.com/office/drawing/2014/main" id="{068AB876-AFAC-454B-A509-B97D29CFFCCC}"/>
              </a:ext>
            </a:extLst>
          </p:cNvPr>
          <p:cNvSpPr>
            <a:spLocks noGrp="1"/>
          </p:cNvSpPr>
          <p:nvPr>
            <p:ph type="body" sz="quarter" idx="37"/>
          </p:nvPr>
        </p:nvSpPr>
        <p:spPr>
          <a:xfrm>
            <a:off x="7639050" y="3917466"/>
            <a:ext cx="2038349" cy="430700"/>
          </a:xfrm>
        </p:spPr>
        <p:txBody>
          <a:bodyPr/>
          <a:lstStyle/>
          <a:p>
            <a:r>
              <a:rPr lang="en-US" altLang="zh-CN" dirty="0"/>
              <a:t>Rows Panel</a:t>
            </a:r>
            <a:endParaRPr lang="zh-CN" altLang="en-US" dirty="0"/>
          </a:p>
        </p:txBody>
      </p:sp>
      <p:sp>
        <p:nvSpPr>
          <p:cNvPr id="10" name="标题 9">
            <a:extLst>
              <a:ext uri="{FF2B5EF4-FFF2-40B4-BE49-F238E27FC236}">
                <a16:creationId xmlns:a16="http://schemas.microsoft.com/office/drawing/2014/main" id="{83C9576E-5C23-45E4-AF4C-3E22E3BB92DF}"/>
              </a:ext>
            </a:extLst>
          </p:cNvPr>
          <p:cNvSpPr>
            <a:spLocks noGrp="1"/>
          </p:cNvSpPr>
          <p:nvPr>
            <p:ph type="title"/>
          </p:nvPr>
        </p:nvSpPr>
        <p:spPr/>
        <p:txBody>
          <a:bodyPr/>
          <a:lstStyle/>
          <a:p>
            <a:r>
              <a:rPr lang="en-US" altLang="zh-CN" dirty="0"/>
              <a:t>Model works in Theory</a:t>
            </a:r>
            <a:endParaRPr lang="zh-CN" altLang="en-US" dirty="0"/>
          </a:p>
        </p:txBody>
      </p:sp>
      <p:sp>
        <p:nvSpPr>
          <p:cNvPr id="13" name="文本占位符 12">
            <a:extLst>
              <a:ext uri="{FF2B5EF4-FFF2-40B4-BE49-F238E27FC236}">
                <a16:creationId xmlns:a16="http://schemas.microsoft.com/office/drawing/2014/main" id="{C2828ED2-E735-4308-AEA5-268BC9633D0C}"/>
              </a:ext>
            </a:extLst>
          </p:cNvPr>
          <p:cNvSpPr>
            <a:spLocks noGrp="1"/>
          </p:cNvSpPr>
          <p:nvPr>
            <p:ph type="body" idx="24"/>
          </p:nvPr>
        </p:nvSpPr>
        <p:spPr/>
        <p:txBody>
          <a:bodyPr>
            <a:normAutofit fontScale="92500" lnSpcReduction="20000"/>
          </a:bodyPr>
          <a:lstStyle/>
          <a:p>
            <a:r>
              <a:rPr lang="en-US" altLang="zh-CN" b="1" dirty="0"/>
              <a:t>Features: weather, city facilities, census tracts…</a:t>
            </a:r>
          </a:p>
          <a:p>
            <a:r>
              <a:rPr lang="en-US" altLang="zh-CN" b="1" dirty="0"/>
              <a:t>Engineering: N nearest function</a:t>
            </a:r>
          </a:p>
          <a:p>
            <a:endParaRPr lang="zh-CN" altLang="en-US" b="1" dirty="0"/>
          </a:p>
        </p:txBody>
      </p:sp>
      <p:pic>
        <p:nvPicPr>
          <p:cNvPr id="8" name="音频 7">
            <a:hlinkClick r:id="" action="ppaction://media"/>
            <a:extLst>
              <a:ext uri="{FF2B5EF4-FFF2-40B4-BE49-F238E27FC236}">
                <a16:creationId xmlns:a16="http://schemas.microsoft.com/office/drawing/2014/main" id="{5C791368-BB98-4AD1-91C7-78184FF9C38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10326010"/>
      </p:ext>
    </p:extLst>
  </p:cSld>
  <p:clrMapOvr>
    <a:masterClrMapping/>
  </p:clrMapOvr>
  <mc:AlternateContent xmlns:mc="http://schemas.openxmlformats.org/markup-compatibility/2006">
    <mc:Choice xmlns:p14="http://schemas.microsoft.com/office/powerpoint/2010/main" Requires="p14">
      <p:transition spd="slow" p14:dur="2000" advClick="0" advTm="21590"/>
    </mc:Choice>
    <mc:Fallback>
      <p:transition spd="slow" advClick="0" advTm="21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ED56FC-7522-4991-917D-805C2E8E7630}"/>
              </a:ext>
            </a:extLst>
          </p:cNvPr>
          <p:cNvSpPr>
            <a:spLocks noGrp="1"/>
          </p:cNvSpPr>
          <p:nvPr>
            <p:ph type="title"/>
          </p:nvPr>
        </p:nvSpPr>
        <p:spPr>
          <a:xfrm>
            <a:off x="1040130" y="59724"/>
            <a:ext cx="9037320" cy="566931"/>
          </a:xfrm>
        </p:spPr>
        <p:txBody>
          <a:bodyPr/>
          <a:lstStyle/>
          <a:p>
            <a:r>
              <a:rPr lang="en-US" altLang="zh-CN" dirty="0"/>
              <a:t>Web APP Wireframe 1</a:t>
            </a:r>
            <a:endParaRPr lang="zh-CN" altLang="en-US" dirty="0"/>
          </a:p>
        </p:txBody>
      </p:sp>
      <p:sp>
        <p:nvSpPr>
          <p:cNvPr id="3" name="日期占位符 2">
            <a:extLst>
              <a:ext uri="{FF2B5EF4-FFF2-40B4-BE49-F238E27FC236}">
                <a16:creationId xmlns:a16="http://schemas.microsoft.com/office/drawing/2014/main" id="{1A5E0303-4524-447B-A600-60E803B63CD2}"/>
              </a:ext>
            </a:extLst>
          </p:cNvPr>
          <p:cNvSpPr>
            <a:spLocks noGrp="1"/>
          </p:cNvSpPr>
          <p:nvPr>
            <p:ph type="dt" sz="half" idx="10"/>
          </p:nvPr>
        </p:nvSpPr>
        <p:spPr>
          <a:xfrm>
            <a:off x="11112000" y="6624000"/>
            <a:ext cx="1080000" cy="234000"/>
          </a:xfrm>
        </p:spPr>
        <p:txBody>
          <a:bodyPr/>
          <a:lstStyle/>
          <a:p>
            <a:fld id="{D8FBFFEB-7D66-4958-8CB8-D2B18C6A5A9B}" type="datetime1">
              <a:rPr lang="en-US" noProof="0" smtClean="0"/>
              <a:t>12/21/2019</a:t>
            </a:fld>
            <a:endParaRPr lang="en-US" noProof="0" dirty="0"/>
          </a:p>
        </p:txBody>
      </p:sp>
      <p:pic>
        <p:nvPicPr>
          <p:cNvPr id="7" name="内容占位符 6" descr="图片包含 文字, 地图&#10;&#10;描述已自动生成">
            <a:extLst>
              <a:ext uri="{FF2B5EF4-FFF2-40B4-BE49-F238E27FC236}">
                <a16:creationId xmlns:a16="http://schemas.microsoft.com/office/drawing/2014/main" id="{AB9D2562-A50F-44B7-BA2F-615E6DC41DC9}"/>
              </a:ext>
            </a:extLst>
          </p:cNvPr>
          <p:cNvPicPr>
            <a:picLocks noGrp="1" noChangeAspect="1"/>
          </p:cNvPicPr>
          <p:nvPr>
            <p:ph sz="half" idx="2"/>
          </p:nvPr>
        </p:nvPicPr>
        <p:blipFill>
          <a:blip r:embed="rId4"/>
          <a:stretch>
            <a:fillRect/>
          </a:stretch>
        </p:blipFill>
        <p:spPr>
          <a:xfrm>
            <a:off x="1514476" y="1028699"/>
            <a:ext cx="8562974" cy="5309592"/>
          </a:xfrm>
        </p:spPr>
      </p:pic>
      <p:pic>
        <p:nvPicPr>
          <p:cNvPr id="13" name="音频 12">
            <a:hlinkClick r:id="" action="ppaction://media"/>
            <a:extLst>
              <a:ext uri="{FF2B5EF4-FFF2-40B4-BE49-F238E27FC236}">
                <a16:creationId xmlns:a16="http://schemas.microsoft.com/office/drawing/2014/main" id="{8F7F294A-B457-46BD-AED8-57B03BBDD4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36212853"/>
      </p:ext>
    </p:extLst>
  </p:cSld>
  <p:clrMapOvr>
    <a:masterClrMapping/>
  </p:clrMapOvr>
  <mc:AlternateContent xmlns:mc="http://schemas.openxmlformats.org/markup-compatibility/2006" xmlns:p14="http://schemas.microsoft.com/office/powerpoint/2010/main">
    <mc:Choice Requires="p14">
      <p:transition spd="slow" p14:dur="2000" advClick="0" advTm="20757"/>
    </mc:Choice>
    <mc:Fallback xmlns="">
      <p:transition spd="slow" advClick="0" advTm="20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17D3EB-B03F-4A6A-9C44-BAF3BC5237CA}"/>
              </a:ext>
            </a:extLst>
          </p:cNvPr>
          <p:cNvSpPr>
            <a:spLocks noGrp="1"/>
          </p:cNvSpPr>
          <p:nvPr>
            <p:ph type="title"/>
          </p:nvPr>
        </p:nvSpPr>
        <p:spPr>
          <a:xfrm>
            <a:off x="1143000" y="0"/>
            <a:ext cx="9037320" cy="566931"/>
          </a:xfrm>
        </p:spPr>
        <p:txBody>
          <a:bodyPr/>
          <a:lstStyle/>
          <a:p>
            <a:r>
              <a:rPr lang="en-US" altLang="zh-CN" dirty="0"/>
              <a:t>Web APP Wireframe 2</a:t>
            </a:r>
            <a:endParaRPr lang="zh-CN" altLang="en-US" dirty="0"/>
          </a:p>
        </p:txBody>
      </p:sp>
      <p:sp>
        <p:nvSpPr>
          <p:cNvPr id="3" name="日期占位符 2">
            <a:extLst>
              <a:ext uri="{FF2B5EF4-FFF2-40B4-BE49-F238E27FC236}">
                <a16:creationId xmlns:a16="http://schemas.microsoft.com/office/drawing/2014/main" id="{AB3A2803-46BD-40E6-BC4E-1004B7F54632}"/>
              </a:ext>
            </a:extLst>
          </p:cNvPr>
          <p:cNvSpPr>
            <a:spLocks noGrp="1"/>
          </p:cNvSpPr>
          <p:nvPr>
            <p:ph type="dt" sz="half" idx="10"/>
          </p:nvPr>
        </p:nvSpPr>
        <p:spPr>
          <a:xfrm>
            <a:off x="11112000" y="6624000"/>
            <a:ext cx="1080000" cy="234000"/>
          </a:xfrm>
        </p:spPr>
        <p:txBody>
          <a:bodyPr/>
          <a:lstStyle/>
          <a:p>
            <a:fld id="{D8FBFFEB-7D66-4958-8CB8-D2B18C6A5A9B}" type="datetime1">
              <a:rPr lang="en-US" noProof="0" smtClean="0"/>
              <a:t>12/21/2019</a:t>
            </a:fld>
            <a:endParaRPr lang="en-US" noProof="0" dirty="0"/>
          </a:p>
        </p:txBody>
      </p:sp>
      <p:pic>
        <p:nvPicPr>
          <p:cNvPr id="11" name="内容占位符 10" descr="图片包含 文字, 地图&#10;&#10;描述已自动生成">
            <a:extLst>
              <a:ext uri="{FF2B5EF4-FFF2-40B4-BE49-F238E27FC236}">
                <a16:creationId xmlns:a16="http://schemas.microsoft.com/office/drawing/2014/main" id="{DF46D5F5-9C5A-4009-8388-734099A27716}"/>
              </a:ext>
            </a:extLst>
          </p:cNvPr>
          <p:cNvPicPr>
            <a:picLocks noGrp="1" noChangeAspect="1"/>
          </p:cNvPicPr>
          <p:nvPr>
            <p:ph sz="half" idx="2"/>
          </p:nvPr>
        </p:nvPicPr>
        <p:blipFill>
          <a:blip r:embed="rId4"/>
          <a:stretch>
            <a:fillRect/>
          </a:stretch>
        </p:blipFill>
        <p:spPr>
          <a:xfrm>
            <a:off x="1466850" y="1020564"/>
            <a:ext cx="8620125" cy="5351859"/>
          </a:xfrm>
        </p:spPr>
      </p:pic>
      <p:pic>
        <p:nvPicPr>
          <p:cNvPr id="19" name="音频 18">
            <a:hlinkClick r:id="" action="ppaction://media"/>
            <a:extLst>
              <a:ext uri="{FF2B5EF4-FFF2-40B4-BE49-F238E27FC236}">
                <a16:creationId xmlns:a16="http://schemas.microsoft.com/office/drawing/2014/main" id="{7FA4464C-7842-427A-89C6-FA7323BFB5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47096386"/>
      </p:ext>
    </p:extLst>
  </p:cSld>
  <p:clrMapOvr>
    <a:masterClrMapping/>
  </p:clrMapOvr>
  <mc:AlternateContent xmlns:mc="http://schemas.openxmlformats.org/markup-compatibility/2006" xmlns:p14="http://schemas.microsoft.com/office/powerpoint/2010/main">
    <mc:Choice Requires="p14">
      <p:transition spd="slow" p14:dur="2000" advClick="0" advTm="16265"/>
    </mc:Choice>
    <mc:Fallback xmlns="">
      <p:transition spd="slow" advClick="0" advTm="16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33997FE-E472-477B-A58F-3EC652BF2E86}"/>
              </a:ext>
            </a:extLst>
          </p:cNvPr>
          <p:cNvSpPr>
            <a:spLocks noGrp="1"/>
          </p:cNvSpPr>
          <p:nvPr>
            <p:ph type="title"/>
          </p:nvPr>
        </p:nvSpPr>
        <p:spPr>
          <a:xfrm>
            <a:off x="83184" y="1171575"/>
            <a:ext cx="2650491" cy="1784945"/>
          </a:xfrm>
        </p:spPr>
        <p:txBody>
          <a:bodyPr>
            <a:normAutofit fontScale="90000"/>
          </a:bodyPr>
          <a:lstStyle/>
          <a:p>
            <a:r>
              <a:rPr lang="en-US" altLang="zh-CN" dirty="0">
                <a:solidFill>
                  <a:schemeClr val="bg1"/>
                </a:solidFill>
              </a:rPr>
              <a:t>Mobile APP</a:t>
            </a:r>
            <a:br>
              <a:rPr lang="en-US" altLang="zh-CN" dirty="0">
                <a:solidFill>
                  <a:schemeClr val="bg1"/>
                </a:solidFill>
              </a:rPr>
            </a:br>
            <a:r>
              <a:rPr lang="en-US" altLang="zh-CN" dirty="0">
                <a:solidFill>
                  <a:schemeClr val="bg1"/>
                </a:solidFill>
              </a:rPr>
              <a:t> Wireframe—</a:t>
            </a:r>
            <a:br>
              <a:rPr lang="en-US" altLang="zh-CN" dirty="0">
                <a:solidFill>
                  <a:schemeClr val="bg1"/>
                </a:solidFill>
              </a:rPr>
            </a:br>
            <a:r>
              <a:rPr lang="en-US" altLang="zh-CN" dirty="0">
                <a:solidFill>
                  <a:schemeClr val="bg1"/>
                </a:solidFill>
              </a:rPr>
              <a:t>Altitude Concept</a:t>
            </a:r>
            <a:endParaRPr lang="zh-CN" altLang="en-US" dirty="0">
              <a:solidFill>
                <a:schemeClr val="bg1"/>
              </a:solidFill>
            </a:endParaRPr>
          </a:p>
        </p:txBody>
      </p:sp>
      <p:sp>
        <p:nvSpPr>
          <p:cNvPr id="3" name="日期占位符 2">
            <a:extLst>
              <a:ext uri="{FF2B5EF4-FFF2-40B4-BE49-F238E27FC236}">
                <a16:creationId xmlns:a16="http://schemas.microsoft.com/office/drawing/2014/main" id="{3D26DA3B-E73D-461E-A4EF-50859DE1FFD3}"/>
              </a:ext>
            </a:extLst>
          </p:cNvPr>
          <p:cNvSpPr>
            <a:spLocks noGrp="1"/>
          </p:cNvSpPr>
          <p:nvPr>
            <p:ph type="dt" sz="half" idx="10"/>
          </p:nvPr>
        </p:nvSpPr>
        <p:spPr/>
        <p:txBody>
          <a:bodyPr/>
          <a:lstStyle/>
          <a:p>
            <a:fld id="{D8FBFFEB-7D66-4958-8CB8-D2B18C6A5A9B}" type="datetime1">
              <a:rPr lang="en-US" noProof="0" smtClean="0"/>
              <a:t>12/21/2019</a:t>
            </a:fld>
            <a:endParaRPr lang="en-US" noProof="0" dirty="0"/>
          </a:p>
        </p:txBody>
      </p:sp>
      <p:pic>
        <p:nvPicPr>
          <p:cNvPr id="15" name="内容占位符 14">
            <a:extLst>
              <a:ext uri="{FF2B5EF4-FFF2-40B4-BE49-F238E27FC236}">
                <a16:creationId xmlns:a16="http://schemas.microsoft.com/office/drawing/2014/main" id="{62703C4E-6B9B-4388-A9BD-3FDE1AD82A1E}"/>
              </a:ext>
            </a:extLst>
          </p:cNvPr>
          <p:cNvPicPr>
            <a:picLocks noGrp="1" noChangeAspect="1"/>
          </p:cNvPicPr>
          <p:nvPr>
            <p:ph sz="half" idx="4294967295"/>
          </p:nvPr>
        </p:nvPicPr>
        <p:blipFill>
          <a:blip r:embed="rId4"/>
          <a:stretch>
            <a:fillRect/>
          </a:stretch>
        </p:blipFill>
        <p:spPr>
          <a:xfrm>
            <a:off x="7509666" y="139004"/>
            <a:ext cx="3451842" cy="6574534"/>
          </a:xfrm>
          <a:prstGeom prst="rect">
            <a:avLst/>
          </a:prstGeom>
        </p:spPr>
      </p:pic>
      <p:pic>
        <p:nvPicPr>
          <p:cNvPr id="14" name="图片 13">
            <a:extLst>
              <a:ext uri="{FF2B5EF4-FFF2-40B4-BE49-F238E27FC236}">
                <a16:creationId xmlns:a16="http://schemas.microsoft.com/office/drawing/2014/main" id="{33DC6059-E15B-4B9D-BE52-553A4D100C2F}"/>
              </a:ext>
            </a:extLst>
          </p:cNvPr>
          <p:cNvPicPr>
            <a:picLocks noChangeAspect="1"/>
          </p:cNvPicPr>
          <p:nvPr/>
        </p:nvPicPr>
        <p:blipFill>
          <a:blip r:embed="rId5"/>
          <a:stretch>
            <a:fillRect/>
          </a:stretch>
        </p:blipFill>
        <p:spPr>
          <a:xfrm>
            <a:off x="3900653" y="147789"/>
            <a:ext cx="3325246" cy="6574534"/>
          </a:xfrm>
          <a:prstGeom prst="rect">
            <a:avLst/>
          </a:prstGeom>
        </p:spPr>
      </p:pic>
      <p:sp>
        <p:nvSpPr>
          <p:cNvPr id="16" name="标题 5">
            <a:extLst>
              <a:ext uri="{FF2B5EF4-FFF2-40B4-BE49-F238E27FC236}">
                <a16:creationId xmlns:a16="http://schemas.microsoft.com/office/drawing/2014/main" id="{33E90C8F-D8A0-4234-A01D-FF5CFD745231}"/>
              </a:ext>
            </a:extLst>
          </p:cNvPr>
          <p:cNvSpPr txBox="1">
            <a:spLocks/>
          </p:cNvSpPr>
          <p:nvPr/>
        </p:nvSpPr>
        <p:spPr>
          <a:xfrm>
            <a:off x="0" y="3009008"/>
            <a:ext cx="3750161" cy="2382142"/>
          </a:xfrm>
          <a:prstGeom prst="rect">
            <a:avLst/>
          </a:prstGeom>
        </p:spPr>
        <p:txBody>
          <a:bodyPr vert="horz" lIns="36000" tIns="0" rIns="0" bIns="0" rtlCol="0" anchor="ctr">
            <a:normAutofit fontScale="97500"/>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marL="342900" indent="-342900">
              <a:buFont typeface="Arial" panose="020B0604020202020204" pitchFamily="34" charset="0"/>
              <a:buChar char="•"/>
            </a:pPr>
            <a:r>
              <a:rPr lang="en-US" altLang="zh-CN" sz="2000" b="0" dirty="0">
                <a:solidFill>
                  <a:schemeClr val="bg1"/>
                </a:solidFill>
              </a:rPr>
              <a:t>Oversupply area (low</a:t>
            </a:r>
            <a:r>
              <a:rPr lang="zh-CN" altLang="en-US" sz="2000" b="0" dirty="0">
                <a:solidFill>
                  <a:schemeClr val="bg1"/>
                </a:solidFill>
              </a:rPr>
              <a:t> </a:t>
            </a:r>
            <a:r>
              <a:rPr lang="en-US" altLang="zh-CN" sz="2000" b="0" dirty="0">
                <a:solidFill>
                  <a:schemeClr val="bg1"/>
                </a:solidFill>
              </a:rPr>
              <a:t>demand): Low altitude (green)</a:t>
            </a:r>
          </a:p>
          <a:p>
            <a:pPr marL="342900" indent="-342900">
              <a:buFont typeface="Arial" panose="020B0604020202020204" pitchFamily="34" charset="0"/>
              <a:buChar char="•"/>
            </a:pPr>
            <a:r>
              <a:rPr lang="en-US" altLang="zh-CN" sz="2000" b="0" dirty="0">
                <a:solidFill>
                  <a:schemeClr val="bg1"/>
                </a:solidFill>
              </a:rPr>
              <a:t>Short supply area (high demand): High altitude (red)</a:t>
            </a:r>
            <a:endParaRPr lang="zh-CN" altLang="en-US" sz="2000" b="0" dirty="0">
              <a:solidFill>
                <a:schemeClr val="bg1"/>
              </a:solidFill>
            </a:endParaRPr>
          </a:p>
        </p:txBody>
      </p:sp>
      <p:pic>
        <p:nvPicPr>
          <p:cNvPr id="10" name="音频 9">
            <a:hlinkClick r:id="" action="ppaction://media"/>
            <a:extLst>
              <a:ext uri="{FF2B5EF4-FFF2-40B4-BE49-F238E27FC236}">
                <a16:creationId xmlns:a16="http://schemas.microsoft.com/office/drawing/2014/main" id="{100A0B15-2283-47A3-B333-1DEC20516E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968954733"/>
      </p:ext>
    </p:extLst>
  </p:cSld>
  <p:clrMapOvr>
    <a:masterClrMapping/>
  </p:clrMapOvr>
  <mc:AlternateContent xmlns:mc="http://schemas.openxmlformats.org/markup-compatibility/2006" xmlns:p14="http://schemas.microsoft.com/office/powerpoint/2010/main">
    <mc:Choice Requires="p14">
      <p:transition spd="slow" p14:dur="2000" advClick="0" advTm="37746"/>
    </mc:Choice>
    <mc:Fallback xmlns="">
      <p:transition spd="slow" advClick="0" advTm="37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主题​​">
  <a:themeElements>
    <a:clrScheme name="Custom 6">
      <a:dk1>
        <a:srgbClr val="3F5779"/>
      </a:dk1>
      <a:lt1>
        <a:sysClr val="window" lastClr="FFFFFF"/>
      </a:lt1>
      <a:dk2>
        <a:srgbClr val="96556D"/>
      </a:dk2>
      <a:lt2>
        <a:srgbClr val="3B99BB"/>
      </a:lt2>
      <a:accent1>
        <a:srgbClr val="96556D"/>
      </a:accent1>
      <a:accent2>
        <a:srgbClr val="FFFFFF"/>
      </a:accent2>
      <a:accent3>
        <a:srgbClr val="855939"/>
      </a:accent3>
      <a:accent4>
        <a:srgbClr val="3D8C74"/>
      </a:accent4>
      <a:accent5>
        <a:srgbClr val="999999"/>
      </a:accent5>
      <a:accent6>
        <a:srgbClr val="3B99BB"/>
      </a:accent6>
      <a:hlink>
        <a:srgbClr val="3F5779"/>
      </a:hlink>
      <a:folHlink>
        <a:srgbClr val="3F577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6D3B4F">
                <a:alpha val="20000"/>
              </a:srgbClr>
            </a:gs>
            <a:gs pos="100000">
              <a:schemeClr val="bg2">
                <a:alpha val="20000"/>
              </a:schemeClr>
            </a:gs>
          </a:gsLst>
          <a:lin ang="108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850888_Retail pitch deck_RVA_v4" id="{8F2882B0-1BFE-4293-BF1B-5E9F7535F411}" vid="{2736E5B9-BA7A-4750-88E9-E7AE6A3F07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4BED453-9FB1-4982-A2CE-02B1DAF46AE3}">
  <ds:schemaRefs>
    <ds:schemaRef ds:uri="http://schemas.microsoft.com/sharepoint/v3/contenttype/forms"/>
  </ds:schemaRefs>
</ds:datastoreItem>
</file>

<file path=customXml/itemProps2.xml><?xml version="1.0" encoding="utf-8"?>
<ds:datastoreItem xmlns:ds="http://schemas.openxmlformats.org/officeDocument/2006/customXml" ds:itemID="{52A47430-C725-4DCD-9053-3498D56D74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A17391F-2502-4070-B520-AB23643635E8}">
  <ds:schemaRefs>
    <ds:schemaRef ds:uri="http://schemas.openxmlformats.org/package/2006/metadata/core-properties"/>
    <ds:schemaRef ds:uri="16c05727-aa75-4e4a-9b5f-8a80a1165891"/>
    <ds:schemaRef ds:uri="http://purl.org/dc/terms/"/>
    <ds:schemaRef ds:uri="http://schemas.microsoft.com/office/2006/documentManagement/types"/>
    <ds:schemaRef ds:uri="http://schemas.microsoft.com/office/2006/metadata/properties"/>
    <ds:schemaRef ds:uri="http://purl.org/dc/elements/1.1/"/>
    <ds:schemaRef ds:uri="http://schemas.microsoft.com/office/infopath/2007/PartnerControls"/>
    <ds:schemaRef ds:uri="71af3243-3dd4-4a8d-8c0d-dd76da1f02a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364</Words>
  <Application>Microsoft Office PowerPoint</Application>
  <PresentationFormat>宽屏</PresentationFormat>
  <Paragraphs>79</Paragraphs>
  <Slides>9</Slides>
  <Notes>0</Notes>
  <HiddenSlides>0</HiddenSlides>
  <MMClips>9</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9</vt:i4>
      </vt:variant>
    </vt:vector>
  </HeadingPairs>
  <TitlesOfParts>
    <vt:vector size="13" baseType="lpstr">
      <vt:lpstr>Arial</vt:lpstr>
      <vt:lpstr>Calibri</vt:lpstr>
      <vt:lpstr>Wingdings</vt:lpstr>
      <vt:lpstr>Office 主题​​</vt:lpstr>
      <vt:lpstr>Scooter Rebalance Application</vt:lpstr>
      <vt:lpstr>Our Data Driven Approach</vt:lpstr>
      <vt:lpstr>Data Description</vt:lpstr>
      <vt:lpstr>Exploratory Analysis-- Spatial</vt:lpstr>
      <vt:lpstr>Exploratory Analysis -- Temporal</vt:lpstr>
      <vt:lpstr>Model works in Theory</vt:lpstr>
      <vt:lpstr>Web APP Wireframe 1</vt:lpstr>
      <vt:lpstr>Web APP Wireframe 2</vt:lpstr>
      <vt:lpstr>Mobile APP  Wireframe— Altitude Concept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2019-12-04T01:23:49Z</dcterms:created>
  <dcterms:modified xsi:type="dcterms:W3CDTF">2019-12-20T23:45:59Z</dcterms:modified>
</cp:coreProperties>
</file>